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FA9F-84EC-4F91-8AF2-351D395EC50E}" type="datetimeFigureOut">
              <a:rPr lang="ko-KR" altLang="en-US" smtClean="0"/>
              <a:t>2019-04-05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FE2-699B-48FC-A374-BD0AF163C1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5295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FA9F-84EC-4F91-8AF2-351D395EC50E}" type="datetimeFigureOut">
              <a:rPr lang="ko-KR" altLang="en-US" smtClean="0"/>
              <a:t>2019-04-05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FE2-699B-48FC-A374-BD0AF163C1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0303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FA9F-84EC-4F91-8AF2-351D395EC50E}" type="datetimeFigureOut">
              <a:rPr lang="ko-KR" altLang="en-US" smtClean="0"/>
              <a:t>2019-04-05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FE2-699B-48FC-A374-BD0AF163C1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836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FA9F-84EC-4F91-8AF2-351D395EC50E}" type="datetimeFigureOut">
              <a:rPr lang="ko-KR" altLang="en-US" smtClean="0"/>
              <a:t>2019-04-05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FE2-699B-48FC-A374-BD0AF163C1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3176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FA9F-84EC-4F91-8AF2-351D395EC50E}" type="datetimeFigureOut">
              <a:rPr lang="ko-KR" altLang="en-US" smtClean="0"/>
              <a:t>2019-04-05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FE2-699B-48FC-A374-BD0AF163C1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5108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FA9F-84EC-4F91-8AF2-351D395EC50E}" type="datetimeFigureOut">
              <a:rPr lang="ko-KR" altLang="en-US" smtClean="0"/>
              <a:t>2019-04-05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FE2-699B-48FC-A374-BD0AF163C1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2997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FA9F-84EC-4F91-8AF2-351D395EC50E}" type="datetimeFigureOut">
              <a:rPr lang="ko-KR" altLang="en-US" smtClean="0"/>
              <a:t>2019-04-05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FE2-699B-48FC-A374-BD0AF163C1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3674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FA9F-84EC-4F91-8AF2-351D395EC50E}" type="datetimeFigureOut">
              <a:rPr lang="ko-KR" altLang="en-US" smtClean="0"/>
              <a:t>2019-04-05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FE2-699B-48FC-A374-BD0AF163C1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9968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FA9F-84EC-4F91-8AF2-351D395EC50E}" type="datetimeFigureOut">
              <a:rPr lang="ko-KR" altLang="en-US" smtClean="0"/>
              <a:t>2019-04-05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FE2-699B-48FC-A374-BD0AF163C1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746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FA9F-84EC-4F91-8AF2-351D395EC50E}" type="datetimeFigureOut">
              <a:rPr lang="ko-KR" altLang="en-US" smtClean="0"/>
              <a:t>2019-04-05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FE2-699B-48FC-A374-BD0AF163C1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447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FA9F-84EC-4F91-8AF2-351D395EC50E}" type="datetimeFigureOut">
              <a:rPr lang="ko-KR" altLang="en-US" smtClean="0"/>
              <a:t>2019-04-05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FE2-699B-48FC-A374-BD0AF163C1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2657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9FA9F-84EC-4F91-8AF2-351D395EC50E}" type="datetimeFigureOut">
              <a:rPr lang="ko-KR" altLang="en-US" smtClean="0"/>
              <a:t>2019-04-05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7DFE2-699B-48FC-A374-BD0AF163C16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080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34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62931"/>
            <a:ext cx="8229600" cy="4000500"/>
          </a:xfrm>
        </p:spPr>
      </p:pic>
    </p:spTree>
    <p:extLst>
      <p:ext uri="{BB962C8B-B14F-4D97-AF65-F5344CB8AC3E}">
        <p14:creationId xmlns:p14="http://schemas.microsoft.com/office/powerpoint/2010/main" val="279059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화면 슬라이드 쇼(4:3)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</cp:revision>
  <dcterms:created xsi:type="dcterms:W3CDTF">2019-04-05T08:06:47Z</dcterms:created>
  <dcterms:modified xsi:type="dcterms:W3CDTF">2019-04-05T08:12:54Z</dcterms:modified>
</cp:coreProperties>
</file>