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092F-F371-43EE-BD89-E22F3B3A48B4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18BD-04F7-48D4-854D-9D63379384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541803"/>
      </p:ext>
    </p:extLst>
  </p:cSld>
  <p:clrMapOvr>
    <a:masterClrMapping/>
  </p:clrMapOvr>
  <p:transition advTm="4000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D2D3-AE98-4891-91BF-728F47AB9096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A76E-AA75-45EF-BD9E-229877FC52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852027"/>
      </p:ext>
    </p:extLst>
  </p:cSld>
  <p:clrMapOvr>
    <a:masterClrMapping/>
  </p:clrMapOvr>
  <p:transition advTm="4000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599F-76E9-4BB8-B132-F749BDE637CC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E543-9F37-47A3-BA33-B2CDF034D87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79884"/>
      </p:ext>
    </p:extLst>
  </p:cSld>
  <p:clrMapOvr>
    <a:masterClrMapping/>
  </p:clrMapOvr>
  <p:transition advTm="4000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58A9-A28E-46A3-AA24-ABB032639DA0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53F5-9199-4E1B-8BB1-9955D5A626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357614"/>
      </p:ext>
    </p:extLst>
  </p:cSld>
  <p:clrMapOvr>
    <a:masterClrMapping/>
  </p:clrMapOvr>
  <p:transition advTm="400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D4FC-D422-4140-AC10-0B2554C2C2CE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F2F2-9D57-42EE-9A80-3704EBDCB9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55848"/>
      </p:ext>
    </p:extLst>
  </p:cSld>
  <p:clrMapOvr>
    <a:masterClrMapping/>
  </p:clrMapOvr>
  <p:transition advTm="4000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3514-D521-452D-9494-B9E895441BEB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7778-BABD-499A-AB3B-4938557AB0F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586943"/>
      </p:ext>
    </p:extLst>
  </p:cSld>
  <p:clrMapOvr>
    <a:masterClrMapping/>
  </p:clrMapOvr>
  <p:transition advTm="400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CC9F-04D7-430F-B3B1-999A694B6C70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65E5-A256-4986-981F-2ADE3F8DCFF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408639"/>
      </p:ext>
    </p:extLst>
  </p:cSld>
  <p:clrMapOvr>
    <a:masterClrMapping/>
  </p:clrMapOvr>
  <p:transition advTm="400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926-30B4-4BB7-A480-F44A9D367537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3015-5314-4F40-B28A-F44B00E420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963488"/>
      </p:ext>
    </p:extLst>
  </p:cSld>
  <p:clrMapOvr>
    <a:masterClrMapping/>
  </p:clrMapOvr>
  <p:transition advTm="4000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6E09-00E6-45E1-AFFF-0581549A5318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ADBC-7093-4D7A-85A1-8E1EEF399F3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840500"/>
      </p:ext>
    </p:extLst>
  </p:cSld>
  <p:clrMapOvr>
    <a:masterClrMapping/>
  </p:clrMapOvr>
  <p:transition advTm="4000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A1B2-FAA3-478A-B9A3-A014AED24218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CBE6-0B05-4437-80E8-4089465838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572015"/>
      </p:ext>
    </p:extLst>
  </p:cSld>
  <p:clrMapOvr>
    <a:masterClrMapping/>
  </p:clrMapOvr>
  <p:transition advTm="4000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3747-680A-4CAC-A778-22369B5DFD7F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A0DF-6247-40EF-A998-F17C322238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612133"/>
      </p:ext>
    </p:extLst>
  </p:cSld>
  <p:clrMapOvr>
    <a:masterClrMapping/>
  </p:clrMapOvr>
  <p:transition advTm="4000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1526B2-0A36-4DE8-899A-FC3F201ECD8F}" type="datetimeFigureOut">
              <a:rPr lang="ko-KR" altLang="en-US"/>
              <a:pPr>
                <a:defRPr/>
              </a:pPr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CF76F1-A0E0-4369-A1EC-E354CFCA95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comb dir="vert"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0/William_Blake_by_Thomas_Phillips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51020;&#50501;(Music)\&#44592;&#46021;,&#52880;&#47204;&#52268;&#49569;&#44032;\Anima%20Moskou\Anima%2012%20Praise%20the%20name%20of%20the%20LOr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직사각형 1"/>
          <p:cNvSpPr>
            <a:spLocks noChangeArrowheads="1"/>
          </p:cNvSpPr>
          <p:nvPr/>
        </p:nvSpPr>
        <p:spPr bwMode="auto">
          <a:xfrm>
            <a:off x="5286375" y="785813"/>
            <a:ext cx="3857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sz="3600" b="1">
                <a:latin typeface="Arial Black" pitchFamily="34" charset="0"/>
                <a:ea typeface="맑은 고딕" pitchFamily="50" charset="-127"/>
              </a:rPr>
              <a:t>William Blake</a:t>
            </a:r>
            <a:r>
              <a:rPr kumimoji="0" lang="en-US" altLang="ko-KR" sz="3600">
                <a:latin typeface="Arial Black" pitchFamily="34" charset="0"/>
                <a:ea typeface="맑은 고딕" pitchFamily="50" charset="-127"/>
              </a:rPr>
              <a:t> </a:t>
            </a:r>
          </a:p>
          <a:p>
            <a:pPr algn="ctr"/>
            <a:endParaRPr kumimoji="0" lang="en-US" altLang="ko-KR">
              <a:latin typeface="Arial Black" pitchFamily="34" charset="0"/>
              <a:ea typeface="맑은 고딕" pitchFamily="50" charset="-127"/>
            </a:endParaRPr>
          </a:p>
          <a:p>
            <a:pPr algn="ctr"/>
            <a:r>
              <a:rPr kumimoji="0" lang="en-US" altLang="ko-KR">
                <a:latin typeface="Arial Black" pitchFamily="34" charset="0"/>
                <a:ea typeface="맑은 고딕" pitchFamily="50" charset="-127"/>
              </a:rPr>
              <a:t>1757 – 1827</a:t>
            </a:r>
          </a:p>
        </p:txBody>
      </p:sp>
      <p:pic>
        <p:nvPicPr>
          <p:cNvPr id="2051" name="Picture 2" descr="File:William Blake by Thomas Phillip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직사각형 3"/>
          <p:cNvSpPr>
            <a:spLocks noChangeArrowheads="1"/>
          </p:cNvSpPr>
          <p:nvPr/>
        </p:nvSpPr>
        <p:spPr bwMode="auto">
          <a:xfrm>
            <a:off x="5286375" y="5357813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>
                <a:latin typeface="Arial Black" pitchFamily="34" charset="0"/>
                <a:ea typeface="맑은 고딕" pitchFamily="50" charset="-127"/>
              </a:rPr>
              <a:t>portrait</a:t>
            </a:r>
            <a:br>
              <a:rPr kumimoji="0" lang="en-US" altLang="ko-KR">
                <a:latin typeface="Arial Black" pitchFamily="34" charset="0"/>
                <a:ea typeface="맑은 고딕" pitchFamily="50" charset="-127"/>
              </a:rPr>
            </a:br>
            <a:r>
              <a:rPr kumimoji="0" lang="en-US" altLang="ko-KR">
                <a:latin typeface="Arial Black" pitchFamily="34" charset="0"/>
                <a:ea typeface="맑은 고딕" pitchFamily="50" charset="-127"/>
              </a:rPr>
              <a:t>by Thomas Phillips(1807)</a:t>
            </a:r>
            <a:endParaRPr kumimoji="0" lang="ko-KR" altLang="en-US">
              <a:latin typeface="Arial Black" pitchFamily="34" charset="0"/>
              <a:ea typeface="맑은 고딕" pitchFamily="50" charset="-127"/>
            </a:endParaRPr>
          </a:p>
        </p:txBody>
      </p:sp>
      <p:sp>
        <p:nvSpPr>
          <p:cNvPr id="2053" name="직사각형 4"/>
          <p:cNvSpPr>
            <a:spLocks noChangeArrowheads="1"/>
          </p:cNvSpPr>
          <p:nvPr/>
        </p:nvSpPr>
        <p:spPr bwMode="auto">
          <a:xfrm>
            <a:off x="5286375" y="2714625"/>
            <a:ext cx="3857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sz="2400">
                <a:latin typeface="Arial Black" pitchFamily="34" charset="0"/>
                <a:ea typeface="맑은 고딕" pitchFamily="50" charset="-127"/>
              </a:rPr>
              <a:t>English poet, painter </a:t>
            </a:r>
          </a:p>
          <a:p>
            <a:pPr algn="ctr"/>
            <a:r>
              <a:rPr kumimoji="0" lang="en-US" altLang="ko-KR" sz="2400">
                <a:latin typeface="Arial Black" pitchFamily="34" charset="0"/>
                <a:ea typeface="맑은 고딕" pitchFamily="50" charset="-127"/>
              </a:rPr>
              <a:t>and printmaker</a:t>
            </a:r>
            <a:endParaRPr kumimoji="0" lang="ko-KR" altLang="en-US" sz="2400">
              <a:latin typeface="Arial Black" pitchFamily="34" charset="0"/>
              <a:ea typeface="맑은 고딕" pitchFamily="50" charset="-127"/>
            </a:endParaRPr>
          </a:p>
        </p:txBody>
      </p:sp>
      <p:pic>
        <p:nvPicPr>
          <p:cNvPr id="2" name="Anima 12 Praise the name of the LO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00608" y="60039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 descr="9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0"/>
            <a:ext cx="5389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직사각형 2"/>
          <p:cNvSpPr>
            <a:spLocks noChangeArrowheads="1"/>
          </p:cNvSpPr>
          <p:nvPr/>
        </p:nvSpPr>
        <p:spPr bwMode="auto">
          <a:xfrm>
            <a:off x="0" y="5214938"/>
            <a:ext cx="378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06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2:7)</a:t>
            </a:r>
          </a:p>
          <a:p>
            <a:pPr algn="ctr"/>
            <a:endParaRPr kumimoji="0" lang="en-US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Satan Smiting Job with Boils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en-US" altLang="ko-KR" b="1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 descr="10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0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5429250" y="5286375"/>
            <a:ext cx="371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07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2:12)</a:t>
            </a:r>
          </a:p>
          <a:p>
            <a:pPr algn="ctr"/>
            <a:endParaRPr kumimoji="0" lang="en-US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Job's Comforters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en-US" altLang="ko-KR" b="1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 descr="1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0"/>
            <a:ext cx="5389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직사각형 2"/>
          <p:cNvSpPr>
            <a:spLocks noChangeArrowheads="1"/>
          </p:cNvSpPr>
          <p:nvPr/>
        </p:nvSpPr>
        <p:spPr bwMode="auto">
          <a:xfrm>
            <a:off x="0" y="5214938"/>
            <a:ext cx="3714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08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3:3)</a:t>
            </a:r>
          </a:p>
          <a:p>
            <a:pPr algn="ctr"/>
            <a:endParaRPr kumimoji="0" lang="en-US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Job's Despair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ko-KR" altLang="en-US">
              <a:ea typeface="맑은 고딕" pitchFamily="50" charset="-127"/>
            </a:endParaRPr>
          </a:p>
          <a:p>
            <a:endParaRPr kumimoji="0" lang="en-US" altLang="ko-KR" b="1">
              <a:ea typeface="맑은 고딕" pitchFamily="50" charset="-127"/>
            </a:endParaRPr>
          </a:p>
          <a:p>
            <a:endParaRPr kumimoji="0" lang="en-US" altLang="ko-KR" b="1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 descr="1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8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직사각형 2"/>
          <p:cNvSpPr>
            <a:spLocks noChangeArrowheads="1"/>
          </p:cNvSpPr>
          <p:nvPr/>
        </p:nvSpPr>
        <p:spPr bwMode="auto">
          <a:xfrm>
            <a:off x="5429250" y="5429250"/>
            <a:ext cx="371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09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4:15)</a:t>
            </a:r>
          </a:p>
          <a:p>
            <a:pPr algn="ctr"/>
            <a:endParaRPr kumimoji="0" lang="en-US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The Vision of Eliphaz</a:t>
            </a:r>
          </a:p>
        </p:txBody>
      </p:sp>
    </p:spTree>
  </p:cSld>
  <p:clrMapOvr>
    <a:masterClrMapping/>
  </p:clrMapOvr>
  <p:transition advTm="4000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 descr="13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0"/>
            <a:ext cx="5414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직사각형 2"/>
          <p:cNvSpPr>
            <a:spLocks noChangeArrowheads="1"/>
          </p:cNvSpPr>
          <p:nvPr/>
        </p:nvSpPr>
        <p:spPr bwMode="auto">
          <a:xfrm>
            <a:off x="0" y="5072063"/>
            <a:ext cx="37147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10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12:4)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Job Rebuked by His Friends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en-US" altLang="ko-KR" b="1">
              <a:ea typeface="맑은 고딕" pitchFamily="50" charset="-127"/>
            </a:endParaRPr>
          </a:p>
          <a:p>
            <a:endParaRPr kumimoji="0" lang="en-US" altLang="ko-KR" b="1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 descr="14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4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직사각형 2"/>
          <p:cNvSpPr>
            <a:spLocks noChangeArrowheads="1"/>
          </p:cNvSpPr>
          <p:nvPr/>
        </p:nvSpPr>
        <p:spPr bwMode="auto">
          <a:xfrm>
            <a:off x="5429250" y="4714875"/>
            <a:ext cx="37147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11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7:14)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Job's Evil Dreams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 descr="15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0"/>
            <a:ext cx="5386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직사각형 2"/>
          <p:cNvSpPr>
            <a:spLocks noChangeArrowheads="1"/>
          </p:cNvSpPr>
          <p:nvPr/>
        </p:nvSpPr>
        <p:spPr bwMode="auto">
          <a:xfrm>
            <a:off x="0" y="5143500"/>
            <a:ext cx="378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12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32:6)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The Wrath of Elihu</a:t>
            </a:r>
          </a:p>
        </p:txBody>
      </p:sp>
    </p:spTree>
  </p:cSld>
  <p:clrMapOvr>
    <a:masterClrMapping/>
  </p:clrMapOvr>
  <p:transition advTm="4000"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William Blake: The Book of Job - 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47291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ko-KR" altLang="ko-KR">
                <a:latin typeface="Arial" charset="0"/>
              </a:rPr>
              <a:t> </a:t>
            </a:r>
            <a:endParaRPr lang="ko-KR" altLang="ko-KR">
              <a:latin typeface="굴림" charset="-127"/>
            </a:endParaRPr>
          </a:p>
        </p:txBody>
      </p:sp>
      <p:sp>
        <p:nvSpPr>
          <p:cNvPr id="18436" name="직사각형 3"/>
          <p:cNvSpPr>
            <a:spLocks noChangeArrowheads="1"/>
          </p:cNvSpPr>
          <p:nvPr/>
        </p:nvSpPr>
        <p:spPr bwMode="auto">
          <a:xfrm>
            <a:off x="5786438" y="4929188"/>
            <a:ext cx="33575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13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38:1)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The Lord Answering Job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 out of the Whirlwind</a:t>
            </a:r>
          </a:p>
        </p:txBody>
      </p:sp>
    </p:spTree>
  </p:cSld>
  <p:clrMapOvr>
    <a:masterClrMapping/>
  </p:clrMapOvr>
  <p:transition advTm="4000"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 descr="17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0"/>
            <a:ext cx="552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직사각형 2"/>
          <p:cNvSpPr>
            <a:spLocks noChangeArrowheads="1"/>
          </p:cNvSpPr>
          <p:nvPr/>
        </p:nvSpPr>
        <p:spPr bwMode="auto">
          <a:xfrm>
            <a:off x="0" y="5072063"/>
            <a:ext cx="36433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14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38:7)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When the Morning Stars 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Sang Together</a:t>
            </a: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 descr="18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직사각형 2"/>
          <p:cNvSpPr>
            <a:spLocks noChangeArrowheads="1"/>
          </p:cNvSpPr>
          <p:nvPr/>
        </p:nvSpPr>
        <p:spPr bwMode="auto">
          <a:xfrm>
            <a:off x="5429250" y="5143500"/>
            <a:ext cx="371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15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40:15)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Behemoth and Leviathan</a:t>
            </a: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blake_abel_grt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직사각형 2"/>
          <p:cNvSpPr>
            <a:spLocks noChangeArrowheads="1"/>
          </p:cNvSpPr>
          <p:nvPr/>
        </p:nvSpPr>
        <p:spPr bwMode="auto">
          <a:xfrm>
            <a:off x="4357688" y="6286500"/>
            <a:ext cx="4786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ko-KR" i="1">
                <a:ea typeface="맑은 고딕" pitchFamily="50" charset="-127"/>
              </a:rPr>
              <a:t>The Body of Abel Found by Adam and Eve </a:t>
            </a:r>
          </a:p>
          <a:p>
            <a:pPr algn="ctr"/>
            <a:r>
              <a:rPr kumimoji="0" lang="en-US" altLang="ko-KR">
                <a:ea typeface="맑은 고딕" pitchFamily="50" charset="-127"/>
              </a:rPr>
              <a:t>1825</a:t>
            </a:r>
            <a:endParaRPr kumimoji="0" lang="ko-KR" altLang="en-US">
              <a:ea typeface="맑은 고딕" pitchFamily="50" charset="-127"/>
            </a:endParaRPr>
          </a:p>
        </p:txBody>
      </p:sp>
      <p:sp>
        <p:nvSpPr>
          <p:cNvPr id="3076" name="직사각형 3"/>
          <p:cNvSpPr>
            <a:spLocks noChangeArrowheads="1"/>
          </p:cNvSpPr>
          <p:nvPr/>
        </p:nvSpPr>
        <p:spPr bwMode="auto">
          <a:xfrm>
            <a:off x="214313" y="6286500"/>
            <a:ext cx="211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ko-KR" b="1">
                <a:ea typeface="맑은 고딕" pitchFamily="50" charset="-127"/>
              </a:rPr>
              <a:t>Cain flees(</a:t>
            </a:r>
            <a:r>
              <a:rPr kumimoji="0" lang="ko-KR" altLang="en-US" b="1">
                <a:ea typeface="맑은 고딕" pitchFamily="50" charset="-127"/>
              </a:rPr>
              <a:t>창</a:t>
            </a:r>
            <a:r>
              <a:rPr kumimoji="0" lang="en-US" altLang="ko-KR" b="1">
                <a:ea typeface="맑은 고딕" pitchFamily="50" charset="-127"/>
              </a:rPr>
              <a:t>4:13)</a:t>
            </a: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 descr="19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0"/>
            <a:ext cx="566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직사각형 2"/>
          <p:cNvSpPr>
            <a:spLocks noChangeArrowheads="1"/>
          </p:cNvSpPr>
          <p:nvPr/>
        </p:nvSpPr>
        <p:spPr bwMode="auto">
          <a:xfrm>
            <a:off x="0" y="5286375"/>
            <a:ext cx="35004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16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36:17)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endParaRPr kumimoji="0" lang="en-US" altLang="ko-KR" b="1">
              <a:ea typeface="맑은 고딕" pitchFamily="50" charset="-127"/>
            </a:endParaRPr>
          </a:p>
          <a:p>
            <a:endParaRPr kumimoji="0" lang="en-US" b="1">
              <a:ea typeface="맑은 고딕" pitchFamily="50" charset="-127"/>
            </a:endParaRPr>
          </a:p>
        </p:txBody>
      </p:sp>
      <p:sp>
        <p:nvSpPr>
          <p:cNvPr id="21508" name="직사각형 4"/>
          <p:cNvSpPr>
            <a:spLocks noChangeArrowheads="1"/>
          </p:cNvSpPr>
          <p:nvPr/>
        </p:nvSpPr>
        <p:spPr bwMode="auto">
          <a:xfrm>
            <a:off x="0" y="5786438"/>
            <a:ext cx="3500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The Fall of Satan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ko-KR" altLang="en-US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 descr="20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직사각형 2"/>
          <p:cNvSpPr>
            <a:spLocks noChangeArrowheads="1"/>
          </p:cNvSpPr>
          <p:nvPr/>
        </p:nvSpPr>
        <p:spPr bwMode="auto">
          <a:xfrm>
            <a:off x="5357813" y="5214938"/>
            <a:ext cx="3786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17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42:5) </a:t>
            </a:r>
          </a:p>
          <a:p>
            <a:pPr algn="ctr"/>
            <a:endParaRPr kumimoji="0" lang="en-US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The Vision of Christ</a:t>
            </a:r>
          </a:p>
        </p:txBody>
      </p:sp>
    </p:spTree>
  </p:cSld>
  <p:clrMapOvr>
    <a:masterClrMapping/>
  </p:clrMapOvr>
  <p:transition advTm="4000"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 descr="21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0"/>
            <a:ext cx="5443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직사각형 2"/>
          <p:cNvSpPr>
            <a:spLocks noChangeArrowheads="1"/>
          </p:cNvSpPr>
          <p:nvPr/>
        </p:nvSpPr>
        <p:spPr bwMode="auto">
          <a:xfrm>
            <a:off x="0" y="5286375"/>
            <a:ext cx="3643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18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42:8)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Job's Sacrifice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en-US" altLang="ko-KR" b="1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 descr="2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4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직사각형 2"/>
          <p:cNvSpPr>
            <a:spLocks noChangeArrowheads="1"/>
          </p:cNvSpPr>
          <p:nvPr/>
        </p:nvSpPr>
        <p:spPr bwMode="auto">
          <a:xfrm>
            <a:off x="5429250" y="5072063"/>
            <a:ext cx="37147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19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42:11)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Every one also gave him 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a piece of Money</a:t>
            </a:r>
          </a:p>
        </p:txBody>
      </p:sp>
    </p:spTree>
  </p:cSld>
  <p:clrMapOvr>
    <a:masterClrMapping/>
  </p:clrMapOvr>
  <p:transition advTm="4000">
    <p:comb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 descr="23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0"/>
            <a:ext cx="538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직사각형 2"/>
          <p:cNvSpPr>
            <a:spLocks noChangeArrowheads="1"/>
          </p:cNvSpPr>
          <p:nvPr/>
        </p:nvSpPr>
        <p:spPr bwMode="auto">
          <a:xfrm>
            <a:off x="0" y="5143500"/>
            <a:ext cx="378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20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42:15)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Job and His Daughters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en-US" altLang="ko-KR" b="1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 descr="24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직사각형 2"/>
          <p:cNvSpPr>
            <a:spLocks noChangeArrowheads="1"/>
          </p:cNvSpPr>
          <p:nvPr/>
        </p:nvSpPr>
        <p:spPr bwMode="auto">
          <a:xfrm>
            <a:off x="5357813" y="4857750"/>
            <a:ext cx="37861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21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42:12)</a:t>
            </a:r>
          </a:p>
          <a:p>
            <a:pPr algn="ctr"/>
            <a:endParaRPr kumimoji="0" lang="en-US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Job and His Family Restored 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to Prosperity</a:t>
            </a:r>
          </a:p>
        </p:txBody>
      </p:sp>
    </p:spTree>
  </p:cSld>
  <p:clrMapOvr>
    <a:masterClrMapping/>
  </p:clrMapOvr>
  <p:transition advTm="4000"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2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8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직사각형 2"/>
          <p:cNvSpPr>
            <a:spLocks noChangeArrowheads="1"/>
          </p:cNvSpPr>
          <p:nvPr/>
        </p:nvSpPr>
        <p:spPr bwMode="auto">
          <a:xfrm>
            <a:off x="5643563" y="5500688"/>
            <a:ext cx="3500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God answers Job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38:1)</a:t>
            </a:r>
          </a:p>
          <a:p>
            <a:pPr algn="ctr"/>
            <a:endParaRPr kumimoji="0" lang="en-US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1804</a:t>
            </a: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3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직사각형 2"/>
          <p:cNvSpPr>
            <a:spLocks noChangeArrowheads="1"/>
          </p:cNvSpPr>
          <p:nvPr/>
        </p:nvSpPr>
        <p:spPr bwMode="auto">
          <a:xfrm>
            <a:off x="0" y="5934075"/>
            <a:ext cx="9572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Nebuchadnezzar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단</a:t>
            </a:r>
            <a:r>
              <a:rPr kumimoji="0" lang="en-US" altLang="ko-KR" b="1">
                <a:ea typeface="맑은 고딕" pitchFamily="50" charset="-127"/>
              </a:rPr>
              <a:t>4:33)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1795</a:t>
            </a: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4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직사각형 2"/>
          <p:cNvSpPr>
            <a:spLocks noChangeArrowheads="1"/>
          </p:cNvSpPr>
          <p:nvPr/>
        </p:nvSpPr>
        <p:spPr bwMode="auto">
          <a:xfrm>
            <a:off x="5786438" y="4786313"/>
            <a:ext cx="33575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01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1:5)</a:t>
            </a:r>
          </a:p>
          <a:p>
            <a:pPr algn="ctr"/>
            <a:endParaRPr kumimoji="0" lang="en-US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Job and His Family</a:t>
            </a:r>
            <a:endParaRPr kumimoji="0" lang="en-US" altLang="ko-KR">
              <a:ea typeface="맑은 고딕" pitchFamily="50" charset="-127"/>
            </a:endParaRP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1826</a:t>
            </a: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5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543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직사각형 2"/>
          <p:cNvSpPr>
            <a:spLocks noChangeArrowheads="1"/>
          </p:cNvSpPr>
          <p:nvPr/>
        </p:nvSpPr>
        <p:spPr bwMode="auto">
          <a:xfrm>
            <a:off x="0" y="5357813"/>
            <a:ext cx="3643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02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29:5)</a:t>
            </a:r>
          </a:p>
        </p:txBody>
      </p:sp>
      <p:sp>
        <p:nvSpPr>
          <p:cNvPr id="7172" name="직사각형 3"/>
          <p:cNvSpPr>
            <a:spLocks noChangeArrowheads="1"/>
          </p:cNvSpPr>
          <p:nvPr/>
        </p:nvSpPr>
        <p:spPr bwMode="auto">
          <a:xfrm>
            <a:off x="0" y="6215063"/>
            <a:ext cx="371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ko-KR" b="1">
                <a:ea typeface="맑은 고딕" pitchFamily="50" charset="-127"/>
              </a:rPr>
              <a:t>Satan Before the Throne of God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ko-KR" altLang="en-US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6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직사각형 2"/>
          <p:cNvSpPr>
            <a:spLocks noChangeArrowheads="1"/>
          </p:cNvSpPr>
          <p:nvPr/>
        </p:nvSpPr>
        <p:spPr bwMode="auto">
          <a:xfrm>
            <a:off x="5429250" y="4572000"/>
            <a:ext cx="3714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03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1:18)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Job's Sons and Daughters Overwhelmed by Satan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en-US" altLang="ko-KR" b="1">
              <a:ea typeface="맑은 고딕" pitchFamily="50" charset="-127"/>
            </a:endParaRPr>
          </a:p>
          <a:p>
            <a:endParaRPr kumimoji="0" lang="en-US" altLang="ko-KR" b="1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7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0"/>
            <a:ext cx="5440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직사각형 2"/>
          <p:cNvSpPr>
            <a:spLocks noChangeArrowheads="1"/>
          </p:cNvSpPr>
          <p:nvPr/>
        </p:nvSpPr>
        <p:spPr bwMode="auto">
          <a:xfrm>
            <a:off x="0" y="5072063"/>
            <a:ext cx="36433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04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1:15) </a:t>
            </a:r>
          </a:p>
          <a:p>
            <a:pPr algn="ctr"/>
            <a:endParaRPr kumimoji="0" lang="en-US" altLang="ko-KR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The Messengers Tell Job of His Misfortunes</a:t>
            </a:r>
            <a:r>
              <a:rPr kumimoji="0" lang="en-US" altLang="ko-KR">
                <a:ea typeface="맑은 고딕" pitchFamily="50" charset="-127"/>
              </a:rPr>
              <a:t> </a:t>
            </a:r>
            <a:endParaRPr kumimoji="0" lang="en-US" altLang="ko-KR" b="1">
              <a:ea typeface="맑은 고딕" pitchFamily="50" charset="-127"/>
            </a:endParaRP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 descr="8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직사각형 2"/>
          <p:cNvSpPr>
            <a:spLocks noChangeArrowheads="1"/>
          </p:cNvSpPr>
          <p:nvPr/>
        </p:nvSpPr>
        <p:spPr bwMode="auto">
          <a:xfrm>
            <a:off x="5429250" y="4286250"/>
            <a:ext cx="3714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ea typeface="맑은 고딕" pitchFamily="50" charset="-127"/>
              </a:rPr>
              <a:t>The Book of Job – 05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(</a:t>
            </a:r>
            <a:r>
              <a:rPr kumimoji="0" lang="ko-KR" altLang="en-US" b="1">
                <a:ea typeface="맑은 고딕" pitchFamily="50" charset="-127"/>
              </a:rPr>
              <a:t>욥</a:t>
            </a:r>
            <a:r>
              <a:rPr kumimoji="0" lang="en-US" altLang="ko-KR" b="1">
                <a:ea typeface="맑은 고딕" pitchFamily="50" charset="-127"/>
              </a:rPr>
              <a:t>2:7)</a:t>
            </a:r>
          </a:p>
          <a:p>
            <a:pPr algn="ctr"/>
            <a:endParaRPr kumimoji="0" lang="en-US" b="1">
              <a:ea typeface="맑은 고딕" pitchFamily="50" charset="-127"/>
            </a:endParaRPr>
          </a:p>
          <a:p>
            <a:pPr algn="ctr"/>
            <a:r>
              <a:rPr kumimoji="0" lang="en-US" altLang="ko-KR" b="1">
                <a:ea typeface="맑은 고딕" pitchFamily="50" charset="-127"/>
              </a:rPr>
              <a:t>Satan Going Forth from 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the Presence of the Lord </a:t>
            </a:r>
          </a:p>
          <a:p>
            <a:pPr algn="ctr"/>
            <a:r>
              <a:rPr kumimoji="0" lang="en-US" altLang="ko-KR" b="1">
                <a:ea typeface="맑은 고딕" pitchFamily="50" charset="-127"/>
              </a:rPr>
              <a:t>and Job's Charity</a:t>
            </a:r>
          </a:p>
        </p:txBody>
      </p:sp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프레젠테이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프레젠테이션2</Template>
  <TotalTime>0</TotalTime>
  <Words>362</Words>
  <Application>Microsoft Office PowerPoint</Application>
  <PresentationFormat>화면 슬라이드 쇼(4:3)</PresentationFormat>
  <Paragraphs>109</Paragraphs>
  <Slides>25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프레젠테이션2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beginner</dc:creator>
  <cp:lastModifiedBy>beginner</cp:lastModifiedBy>
  <cp:revision>1</cp:revision>
  <dcterms:created xsi:type="dcterms:W3CDTF">2014-03-24T07:21:26Z</dcterms:created>
  <dcterms:modified xsi:type="dcterms:W3CDTF">2014-03-24T07:23:29Z</dcterms:modified>
</cp:coreProperties>
</file>