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9" r:id="rId3"/>
    <p:sldId id="260" r:id="rId4"/>
    <p:sldId id="262" r:id="rId5"/>
    <p:sldId id="265" r:id="rId6"/>
    <p:sldId id="266" r:id="rId7"/>
    <p:sldId id="268" r:id="rId8"/>
    <p:sldId id="269" r:id="rId9"/>
    <p:sldId id="271" r:id="rId10"/>
    <p:sldId id="274" r:id="rId11"/>
    <p:sldId id="275" r:id="rId12"/>
    <p:sldId id="277" r:id="rId13"/>
    <p:sldId id="280" r:id="rId14"/>
    <p:sldId id="286" r:id="rId15"/>
    <p:sldId id="281" r:id="rId16"/>
    <p:sldId id="284" r:id="rId17"/>
    <p:sldId id="283" r:id="rId18"/>
    <p:sldId id="299" r:id="rId19"/>
    <p:sldId id="290" r:id="rId20"/>
    <p:sldId id="291" r:id="rId21"/>
    <p:sldId id="293" r:id="rId22"/>
    <p:sldId id="300" r:id="rId23"/>
    <p:sldId id="302" r:id="rId24"/>
  </p:sldIdLst>
  <p:sldSz cx="9144000" cy="6858000" type="screen4x3"/>
  <p:notesSz cx="6858000" cy="9144000"/>
  <p:photoAlbum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85" autoAdjust="0"/>
    <p:restoredTop sz="94660"/>
  </p:normalViewPr>
  <p:slideViewPr>
    <p:cSldViewPr>
      <p:cViewPr varScale="1">
        <p:scale>
          <a:sx n="78" d="100"/>
          <a:sy n="78" d="100"/>
        </p:scale>
        <p:origin x="-34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E16997-3057-4AEA-B1C6-72C0C99D4119}" type="datetimeFigureOut">
              <a:rPr lang="ko-KR" altLang="en-US" smtClean="0"/>
              <a:t>2015-02-11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FBB6D-246F-42D5-8FAB-04762882FC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8288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Conrad </a:t>
            </a:r>
            <a:r>
              <a:rPr lang="en-US" altLang="ko-KR" dirty="0" err="1" smtClean="0"/>
              <a:t>Kiesel</a:t>
            </a:r>
            <a:r>
              <a:rPr lang="en-US" altLang="ko-KR" dirty="0" smtClean="0"/>
              <a:t>(1846-1921)German Artist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FBB6D-246F-42D5-8FAB-04762882FCC9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8416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FBB6D-246F-42D5-8FAB-04762882FCC9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3380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DA1E1-9A0E-4BBF-81E2-40358AC64959}" type="datetimeFigureOut">
              <a:rPr lang="ko-KR" altLang="en-US" smtClean="0"/>
              <a:t>2015-02-11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98F0E-ED85-4EA5-8585-A61D653536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33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DA1E1-9A0E-4BBF-81E2-40358AC64959}" type="datetimeFigureOut">
              <a:rPr lang="ko-KR" altLang="en-US" smtClean="0"/>
              <a:t>2015-02-11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98F0E-ED85-4EA5-8585-A61D653536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439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DA1E1-9A0E-4BBF-81E2-40358AC64959}" type="datetimeFigureOut">
              <a:rPr lang="ko-KR" altLang="en-US" smtClean="0"/>
              <a:t>2015-02-11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98F0E-ED85-4EA5-8585-A61D653536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332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DA1E1-9A0E-4BBF-81E2-40358AC64959}" type="datetimeFigureOut">
              <a:rPr lang="ko-KR" altLang="en-US" smtClean="0"/>
              <a:t>2015-02-11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98F0E-ED85-4EA5-8585-A61D653536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032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DA1E1-9A0E-4BBF-81E2-40358AC64959}" type="datetimeFigureOut">
              <a:rPr lang="ko-KR" altLang="en-US" smtClean="0"/>
              <a:t>2015-02-11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98F0E-ED85-4EA5-8585-A61D653536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693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DA1E1-9A0E-4BBF-81E2-40358AC64959}" type="datetimeFigureOut">
              <a:rPr lang="ko-KR" altLang="en-US" smtClean="0"/>
              <a:t>2015-02-11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98F0E-ED85-4EA5-8585-A61D653536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583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DA1E1-9A0E-4BBF-81E2-40358AC64959}" type="datetimeFigureOut">
              <a:rPr lang="ko-KR" altLang="en-US" smtClean="0"/>
              <a:t>2015-02-11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98F0E-ED85-4EA5-8585-A61D653536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329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DA1E1-9A0E-4BBF-81E2-40358AC64959}" type="datetimeFigureOut">
              <a:rPr lang="ko-KR" altLang="en-US" smtClean="0"/>
              <a:t>2015-02-11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98F0E-ED85-4EA5-8585-A61D653536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119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DA1E1-9A0E-4BBF-81E2-40358AC64959}" type="datetimeFigureOut">
              <a:rPr lang="ko-KR" altLang="en-US" smtClean="0"/>
              <a:t>2015-02-11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98F0E-ED85-4EA5-8585-A61D653536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422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DA1E1-9A0E-4BBF-81E2-40358AC64959}" type="datetimeFigureOut">
              <a:rPr lang="ko-KR" altLang="en-US" smtClean="0"/>
              <a:t>2015-02-11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98F0E-ED85-4EA5-8585-A61D653536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917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DA1E1-9A0E-4BBF-81E2-40358AC64959}" type="datetimeFigureOut">
              <a:rPr lang="ko-KR" altLang="en-US" smtClean="0"/>
              <a:t>2015-02-11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98F0E-ED85-4EA5-8585-A61D653536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474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DA1E1-9A0E-4BBF-81E2-40358AC64959}" type="datetimeFigureOut">
              <a:rPr lang="ko-KR" altLang="en-US" smtClean="0"/>
              <a:t>2015-02-11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98F0E-ED85-4EA5-8585-A61D653536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59730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mg12.nnm.ru/f/8/6/1/1/428477ff9f4b37108476ec5f086.jpg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77" y="0"/>
            <a:ext cx="595272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5940152" y="1196752"/>
            <a:ext cx="320384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>
                <a:latin typeface="Adobe Fan Heiti Std B" pitchFamily="34" charset="-128"/>
                <a:ea typeface="Adobe Fan Heiti Std B" pitchFamily="34" charset="-128"/>
              </a:rPr>
              <a:t>Conrad </a:t>
            </a:r>
            <a:r>
              <a:rPr lang="en-US" altLang="ko-KR" sz="3200" dirty="0" smtClean="0">
                <a:latin typeface="Adobe Fan Heiti Std B" pitchFamily="34" charset="-128"/>
                <a:ea typeface="Adobe Fan Heiti Std B" pitchFamily="34" charset="-128"/>
              </a:rPr>
              <a:t> </a:t>
            </a:r>
            <a:r>
              <a:rPr lang="en-US" altLang="ko-KR" sz="3200" dirty="0" err="1" smtClean="0">
                <a:latin typeface="Adobe Fan Heiti Std B" pitchFamily="34" charset="-128"/>
                <a:ea typeface="Adobe Fan Heiti Std B" pitchFamily="34" charset="-128"/>
              </a:rPr>
              <a:t>Kiesel</a:t>
            </a:r>
            <a:endParaRPr lang="en-US" altLang="ko-KR" sz="3200" dirty="0" smtClean="0">
              <a:latin typeface="Adobe Fan Heiti Std B" pitchFamily="34" charset="-128"/>
              <a:ea typeface="Adobe Fan Heiti Std B" pitchFamily="34" charset="-128"/>
            </a:endParaRPr>
          </a:p>
          <a:p>
            <a:pPr algn="ctr"/>
            <a:r>
              <a:rPr lang="en-US" altLang="ko-KR" sz="2000" b="1" dirty="0" smtClean="0"/>
              <a:t>(</a:t>
            </a:r>
            <a:r>
              <a:rPr lang="en-US" altLang="ko-KR" sz="2000" b="1" dirty="0"/>
              <a:t>1846-1921</a:t>
            </a:r>
            <a:r>
              <a:rPr lang="en-US" altLang="ko-KR" sz="2000" b="1" dirty="0" smtClean="0"/>
              <a:t>)</a:t>
            </a:r>
          </a:p>
          <a:p>
            <a:pPr algn="ctr"/>
            <a:endParaRPr lang="en-US" altLang="ko-KR" sz="2400" b="1" dirty="0" smtClean="0">
              <a:latin typeface="Adobe Fan Heiti Std B" pitchFamily="34" charset="-128"/>
              <a:ea typeface="Adobe Fan Heiti Std B" pitchFamily="34" charset="-128"/>
            </a:endParaRPr>
          </a:p>
          <a:p>
            <a:pPr algn="ctr"/>
            <a:endParaRPr lang="en-US" altLang="ko-KR" sz="2400" b="1" dirty="0">
              <a:latin typeface="Adobe Fan Heiti Std B" pitchFamily="34" charset="-128"/>
              <a:ea typeface="Adobe Fan Heiti Std B" pitchFamily="34" charset="-128"/>
            </a:endParaRPr>
          </a:p>
          <a:p>
            <a:pPr algn="ctr"/>
            <a:r>
              <a:rPr lang="en-US" altLang="ko-KR" sz="2400" b="1" dirty="0" smtClean="0">
                <a:latin typeface="Adobe Fan Heiti Std B" pitchFamily="34" charset="-128"/>
                <a:ea typeface="Adobe Fan Heiti Std B" pitchFamily="34" charset="-128"/>
              </a:rPr>
              <a:t>German </a:t>
            </a:r>
            <a:r>
              <a:rPr lang="en-US" altLang="ko-KR" sz="2400" b="1" dirty="0">
                <a:latin typeface="Adobe Fan Heiti Std B" pitchFamily="34" charset="-128"/>
                <a:ea typeface="Adobe Fan Heiti Std B" pitchFamily="34" charset="-128"/>
              </a:rPr>
              <a:t>Artist</a:t>
            </a:r>
            <a:endParaRPr lang="ko-KR" altLang="en-US" sz="2400" b="1" dirty="0">
              <a:latin typeface="Adobe Fan Heiti Std B" pitchFamily="34" charset="-128"/>
            </a:endParaRPr>
          </a:p>
        </p:txBody>
      </p:sp>
      <p:pic>
        <p:nvPicPr>
          <p:cNvPr id="4" name="베토벤-월광 2악장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28600" y="602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73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00">
        <p:circle/>
      </p:transition>
    </mc:Choice>
    <mc:Fallback xmlns="">
      <p:transition spd="slow" advTm="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66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22" y="317798"/>
            <a:ext cx="4758984" cy="6325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2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17798"/>
            <a:ext cx="4366789" cy="63303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72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673"/>
            <a:ext cx="4857017" cy="6193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2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972" y="352673"/>
            <a:ext cx="4166145" cy="62125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124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13" y="620688"/>
            <a:ext cx="4654053" cy="5846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Немецкий художник Conrad Kiesel (1846-1921)">
            <a:hlinkClick r:id="rId3" tooltip="Оригинальный размер изображения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20688"/>
            <a:ext cx="4427984" cy="584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58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4427984" cy="6036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2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127" y="404663"/>
            <a:ext cx="4657137" cy="60362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04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8537"/>
            <a:ext cx="4612441" cy="6539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http://3.bp.blogspot.com/-ia7eMFx5PAE/T6bijziUQUI/AAAAAAABFRQ/UcBTdGrN9N4/s1600/f3e08d65b029ad316eb74065a52b88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247" y="318537"/>
            <a:ext cx="4574349" cy="653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73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863" y="0"/>
            <a:ext cx="497205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2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189" y="0"/>
            <a:ext cx="41449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621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0"/>
            <a:ext cx="375443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3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843" y="0"/>
            <a:ext cx="43434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730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4355976" cy="6464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3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7" y="260648"/>
            <a:ext cx="4854911" cy="64792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97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.bp.blogspot.com/-WS3cD-mimcc/T6bhVVRYmUI/AAAAAAABFOo/8I0sHUHoPDQ/s1600/8a4f7d4192f917ccb971f156891b77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83" y="332656"/>
            <a:ext cx="4766453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그림 2" descr="그림3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655" y="335496"/>
            <a:ext cx="4405829" cy="61796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179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4524003" cy="5867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3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599" y="543248"/>
            <a:ext cx="4503805" cy="58780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650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4664"/>
            <a:ext cx="4947477" cy="6058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04664"/>
            <a:ext cx="4067944" cy="60535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642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078"/>
            <a:ext cx="4572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http://1.bp.blogspot.com/-7GvpdjSdbMo/T6biRHtj9bI/AAAAAAABFQw/W-MM_Faa4pk/s1600/e7d4a5a015594eca43952c19068eb3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7" y="1587078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43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05" y="1628799"/>
            <a:ext cx="4597135" cy="3447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http://3.bp.blogspot.com/-1GP9cOtZkOo/T6birwWUyKI/AAAAAAABFRo/jEDsEf40zSE/s1600/fadae47ab23604bc551456b8faf4d1a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261" y="1628800"/>
            <a:ext cx="4597134" cy="34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29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-W6gjS_qMCTo/T6biGvzAiuI/AAAAAAABFQY/XhQ7JQ_WClk/s1600/d322f6da7de0195c43497008bb2a91c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40768"/>
            <a:ext cx="5771911" cy="433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그림 2" descr="그림4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534" y="1340768"/>
            <a:ext cx="3231718" cy="43465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953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2.bp.blogspot.com/-G1MwX2m8GXw/T6bgOZWlgBI/AAAAAAABFLw/leNh7t1NDAM/s1600/113d2b1037f686bd711f7bda2b4dd0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224" y="21301"/>
            <a:ext cx="5004048" cy="685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7812360" y="6470208"/>
            <a:ext cx="665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END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404130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7000">
        <p:circle/>
      </p:transition>
    </mc:Choice>
    <mc:Fallback xmlns="">
      <p:transition spd="slow" advTm="17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548680"/>
            <a:ext cx="4956655" cy="6052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926" y="548680"/>
            <a:ext cx="4245074" cy="60304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09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28" y="476672"/>
            <a:ext cx="4904242" cy="5993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76672"/>
            <a:ext cx="4211960" cy="59933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116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4392488" cy="5620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321" y="620688"/>
            <a:ext cx="4788119" cy="56701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735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23" y="457966"/>
            <a:ext cx="4707192" cy="6595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1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569" y="457966"/>
            <a:ext cx="4447431" cy="64000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825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207" y="476672"/>
            <a:ext cx="4569379" cy="5949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1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209" y="476673"/>
            <a:ext cx="4643743" cy="5949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372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42" y="620688"/>
            <a:ext cx="4513612" cy="5733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1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160" y="620688"/>
            <a:ext cx="4469816" cy="5733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418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692696"/>
            <a:ext cx="4512421" cy="5590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1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091" y="680690"/>
            <a:ext cx="4481910" cy="56023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829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13</Words>
  <Application>Microsoft Office PowerPoint</Application>
  <PresentationFormat>화면 슬라이드 쇼(4:3)</PresentationFormat>
  <Paragraphs>9</Paragraphs>
  <Slides>23</Slides>
  <Notes>2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4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사진 앨범</dc:title>
  <dc:creator>황규식</dc:creator>
  <cp:lastModifiedBy>황규식</cp:lastModifiedBy>
  <cp:revision>19</cp:revision>
  <dcterms:created xsi:type="dcterms:W3CDTF">2015-02-11T12:50:32Z</dcterms:created>
  <dcterms:modified xsi:type="dcterms:W3CDTF">2015-02-11T14:12:55Z</dcterms:modified>
</cp:coreProperties>
</file>