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4" r:id="rId3"/>
    <p:sldId id="293" r:id="rId4"/>
    <p:sldId id="289" r:id="rId5"/>
    <p:sldId id="290" r:id="rId6"/>
    <p:sldId id="291" r:id="rId7"/>
    <p:sldId id="292" r:id="rId8"/>
    <p:sldId id="288" r:id="rId9"/>
    <p:sldId id="275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65" r:id="rId20"/>
    <p:sldId id="278" r:id="rId21"/>
    <p:sldId id="257" r:id="rId22"/>
    <p:sldId id="260" r:id="rId23"/>
    <p:sldId id="261" r:id="rId24"/>
    <p:sldId id="263" r:id="rId25"/>
    <p:sldId id="277" r:id="rId26"/>
    <p:sldId id="264" r:id="rId27"/>
    <p:sldId id="267" r:id="rId28"/>
    <p:sldId id="268" r:id="rId29"/>
    <p:sldId id="271" r:id="rId30"/>
    <p:sldId id="272" r:id="rId31"/>
    <p:sldId id="269" r:id="rId32"/>
    <p:sldId id="273" r:id="rId33"/>
    <p:sldId id="270" r:id="rId34"/>
    <p:sldId id="276" r:id="rId35"/>
    <p:sldId id="274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3" autoAdjust="0"/>
    <p:restoredTop sz="94660"/>
  </p:normalViewPr>
  <p:slideViewPr>
    <p:cSldViewPr>
      <p:cViewPr varScale="1">
        <p:scale>
          <a:sx n="77" d="100"/>
          <a:sy n="77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2467A7-85F4-4679-AD55-848A1CC84D26}" type="datetimeFigureOut">
              <a:rPr lang="ko-KR" altLang="en-US" smtClean="0"/>
              <a:pPr/>
              <a:t>2012-07-12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AA98AF-BD05-4B86-A43B-021E6A47EC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/>
    <p:sndAc>
      <p:stSnd>
        <p:snd r:embed="rId13" name="click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JmA2ClUvU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ol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mzNJ3uNB3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uo6EWYY3NnE" TargetMode="External"/><Relationship Id="rId4" Type="http://schemas.openxmlformats.org/officeDocument/2006/relationships/hyperlink" Target="http://www.youtube.com/watch?v=11yzhvZ2KJ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rAhiEQA4P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jN89MKdtdb0" TargetMode="External"/><Relationship Id="rId4" Type="http://schemas.openxmlformats.org/officeDocument/2006/relationships/hyperlink" Target="http://www.youtube.com/watch?v=GKboc86RTN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_dg0G5VXn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fuo7-aDEglY" TargetMode="External"/><Relationship Id="rId4" Type="http://schemas.openxmlformats.org/officeDocument/2006/relationships/hyperlink" Target="http://www.youtube.com/watch?v=trgGplcZot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zkXlDoIxS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bARf8dEklIs" TargetMode="External"/><Relationship Id="rId4" Type="http://schemas.openxmlformats.org/officeDocument/2006/relationships/hyperlink" Target="http://www.youtube.com/watch?v=Y4_cBmOkks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nR8F2ObEB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TS0iPwny_oU" TargetMode="External"/><Relationship Id="rId4" Type="http://schemas.openxmlformats.org/officeDocument/2006/relationships/hyperlink" Target="http://www.youtube.com/watch?v=OXnd3LDOke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CssJV9hos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lHiKMpnI9Jk" TargetMode="External"/><Relationship Id="rId4" Type="http://schemas.openxmlformats.org/officeDocument/2006/relationships/hyperlink" Target="http://www.youtube.com/watch?v=8p4fMAJLj0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HLzOvL4AL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OU1dijPlOFw" TargetMode="External"/><Relationship Id="rId4" Type="http://schemas.openxmlformats.org/officeDocument/2006/relationships/hyperlink" Target="http://www.youtube.com/watch?v=vNLUvuOTiT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TLmRQgcbM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boI9iJ7UBzg" TargetMode="External"/><Relationship Id="rId4" Type="http://schemas.openxmlformats.org/officeDocument/2006/relationships/hyperlink" Target="http://www.youtube.com/watch?v=_bisl8sgNi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F6QTUf-_Ow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r3UrHleFSwo" TargetMode="External"/><Relationship Id="rId4" Type="http://schemas.openxmlformats.org/officeDocument/2006/relationships/hyperlink" Target="http://www.youtube.com/watch?v=YNXoHQ0QI6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l_GzyCb7kU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aEFq21plGRo" TargetMode="External"/><Relationship Id="rId4" Type="http://schemas.openxmlformats.org/officeDocument/2006/relationships/hyperlink" Target="http://www.youtube.com/watch?v=4240Sbaoo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c7R6N8Fvx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irBkAtVkteI" TargetMode="External"/><Relationship Id="rId5" Type="http://schemas.openxmlformats.org/officeDocument/2006/relationships/hyperlink" Target="http://www.youtube.com/watch?v=niTKvXG08LE" TargetMode="External"/><Relationship Id="rId4" Type="http://schemas.openxmlformats.org/officeDocument/2006/relationships/hyperlink" Target="http://www.youtube.com/watch?v=azCbyM9icUA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qYl9-Sk06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sH-WhpXDja8" TargetMode="External"/><Relationship Id="rId4" Type="http://schemas.openxmlformats.org/officeDocument/2006/relationships/hyperlink" Target="http://www.youtube.com/watch?v=v_q_CkMHYf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Bil_gZ_UM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CN1I3it_Cg" TargetMode="External"/><Relationship Id="rId5" Type="http://schemas.openxmlformats.org/officeDocument/2006/relationships/hyperlink" Target="http://www.youtube.com/watch?v=MJ-Pks6ZJ7U" TargetMode="External"/><Relationship Id="rId4" Type="http://schemas.openxmlformats.org/officeDocument/2006/relationships/hyperlink" Target="http://www.youtube.com/watch?v=wr212qnRZb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7HdX33uXr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EWLWtptFaZg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FbJ1O6pXKB0" TargetMode="External"/><Relationship Id="rId3" Type="http://schemas.openxmlformats.org/officeDocument/2006/relationships/hyperlink" Target="http://www.youtube.com/watch?v=JjU06NJovCo" TargetMode="External"/><Relationship Id="rId7" Type="http://schemas.openxmlformats.org/officeDocument/2006/relationships/hyperlink" Target="http://www.youtube.com/watch?v=7bM8MWCkpM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BvF1ly97XA" TargetMode="External"/><Relationship Id="rId5" Type="http://schemas.openxmlformats.org/officeDocument/2006/relationships/hyperlink" Target="http://www.youtube.com/watch?v=qhH7r_8S9ho" TargetMode="External"/><Relationship Id="rId4" Type="http://schemas.openxmlformats.org/officeDocument/2006/relationships/hyperlink" Target="http://www.youtube.com/watch?v=DSdGjQmXNK8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a5eb9j-ad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P6x9Aik6yOg" TargetMode="External"/><Relationship Id="rId5" Type="http://schemas.openxmlformats.org/officeDocument/2006/relationships/hyperlink" Target="http://www.youtube.com/watch?v=jeIRicm8qx4" TargetMode="External"/><Relationship Id="rId4" Type="http://schemas.openxmlformats.org/officeDocument/2006/relationships/hyperlink" Target="http://www.youtube.com/watch?v=ug0bbngQXxw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TGLGrZIfN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wP-dOOPlXuk" TargetMode="External"/><Relationship Id="rId4" Type="http://schemas.openxmlformats.org/officeDocument/2006/relationships/hyperlink" Target="http://www.youtube.com/watch?v=XRPxDbBkCc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kdHsrjnUw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esSOHxdzzfg" TargetMode="External"/><Relationship Id="rId4" Type="http://schemas.openxmlformats.org/officeDocument/2006/relationships/hyperlink" Target="http://www.youtube.com/watch?v=RObwmUoUUJw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ng/watch?v=y-IhwXPnOQ0&amp;feature=relmfu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rM2KMOqmiO0" TargetMode="External"/><Relationship Id="rId4" Type="http://schemas.openxmlformats.org/officeDocument/2006/relationships/hyperlink" Target="http://www.youtube.com/watch?v=ELXElW-b5GY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qRKOaTJTi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dmrm-8sKrqY" TargetMode="External"/><Relationship Id="rId5" Type="http://schemas.openxmlformats.org/officeDocument/2006/relationships/hyperlink" Target="http://www.youtube.com/watch?v=AUV4E4N442Q" TargetMode="External"/><Relationship Id="rId4" Type="http://schemas.openxmlformats.org/officeDocument/2006/relationships/hyperlink" Target="http://www.youtube.com/watch?v=N_PL2pd9dZ8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NfAYTktv8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45rPrzuvpzA" TargetMode="External"/><Relationship Id="rId4" Type="http://schemas.openxmlformats.org/officeDocument/2006/relationships/hyperlink" Target="http://www.youtube.com/watch?v=UXJJD_Z7W5Q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V2iIEsmC2w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tliecc-c2lA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aMuUpV-dn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TjEbAF8D19c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38XsyLO7g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0lKAS2Eahq4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7jYzyFbeL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u8mJblrllf8" TargetMode="External"/><Relationship Id="rId4" Type="http://schemas.openxmlformats.org/officeDocument/2006/relationships/hyperlink" Target="http://www.youtube.com/watch?v=Q1h9zhqxCAs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HkcvA0iVz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CRdFHZGmr-I" TargetMode="External"/><Relationship Id="rId4" Type="http://schemas.openxmlformats.org/officeDocument/2006/relationships/hyperlink" Target="http://www.youtube.com/watch?v=AHDtV1fTn4w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xPCbuOtF7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_K09maqrdQI" TargetMode="External"/><Relationship Id="rId5" Type="http://schemas.openxmlformats.org/officeDocument/2006/relationships/hyperlink" Target="http://www.youtube.com/watch?v=jZ61Nnq_zAw" TargetMode="External"/><Relationship Id="rId4" Type="http://schemas.openxmlformats.org/officeDocument/2006/relationships/hyperlink" Target="http://www.youtube.com/watch?v=MNqXxkcgMs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ZAFy_VCjE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h70mPy3owW0" TargetMode="External"/><Relationship Id="rId5" Type="http://schemas.openxmlformats.org/officeDocument/2006/relationships/hyperlink" Target="http://www.youtubeda.co.kr/?m=bbs&amp;bid=onEde&amp;uid=322" TargetMode="External"/><Relationship Id="rId4" Type="http://schemas.openxmlformats.org/officeDocument/2006/relationships/hyperlink" Target="http://www.youtube.com/watch?v=5DHuXtyHea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aJj7tvoch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fSuNg2__NkA" TargetMode="External"/><Relationship Id="rId4" Type="http://schemas.openxmlformats.org/officeDocument/2006/relationships/hyperlink" Target="http://www.youtube.com/watch?v=kPOQPKc7H8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Ci_orq5SX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9eQL2qOH5Is" TargetMode="External"/><Relationship Id="rId5" Type="http://schemas.openxmlformats.org/officeDocument/2006/relationships/hyperlink" Target="http://www.youtube.com/watch?v=LBa9HBNv4ds" TargetMode="External"/><Relationship Id="rId4" Type="http://schemas.openxmlformats.org/officeDocument/2006/relationships/hyperlink" Target="http://www.youtube.com/watch?v=CkgMZlrJ4Y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zjPelZUBB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topic/ea7ouJf1nk4/pedagogy" TargetMode="External"/><Relationship Id="rId4" Type="http://schemas.openxmlformats.org/officeDocument/2006/relationships/hyperlink" Target="http://www.youtube.com/watch?v=jkoRR670fj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se445cl5y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SeM_wXxspRE" TargetMode="External"/><Relationship Id="rId5" Type="http://schemas.openxmlformats.org/officeDocument/2006/relationships/hyperlink" Target="http://www.youtube.com/watch?v=brPNpQ9zKjk" TargetMode="External"/><Relationship Id="rId4" Type="http://schemas.openxmlformats.org/officeDocument/2006/relationships/hyperlink" Target="http://www.youtube.com/watch?v=pPsyY0qi4V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hinkdiagramppt.blogspot.com/2011/10/blog-post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i8pfbBBAhoI" TargetMode="External"/><Relationship Id="rId4" Type="http://schemas.openxmlformats.org/officeDocument/2006/relationships/hyperlink" Target="http://www.youtube.com/watch?v=Spu7N2XD_p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81000" y="3212977"/>
            <a:ext cx="8458200" cy="2862810"/>
          </a:xfrm>
        </p:spPr>
        <p:txBody>
          <a:bodyPr>
            <a:normAutofit/>
          </a:bodyPr>
          <a:lstStyle/>
          <a:p>
            <a:r>
              <a:rPr lang="ko-KR" altLang="en-US" sz="4000" dirty="0" smtClean="0"/>
              <a:t>인문학 철학 수학 과학 동화 벤치마킹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청소년 자기주도 </a:t>
            </a:r>
            <a:r>
              <a:rPr lang="en-US" altLang="ko-KR" sz="4000" b="1" dirty="0" smtClean="0">
                <a:hlinkClick r:id="rId3"/>
              </a:rPr>
              <a:t>YouTube</a:t>
            </a:r>
            <a:r>
              <a:rPr lang="en-US" altLang="ko-KR" sz="4000" dirty="0" smtClean="0"/>
              <a:t>  </a:t>
            </a:r>
            <a:r>
              <a:rPr lang="ko-KR" altLang="en-US" sz="4000" dirty="0" err="1" smtClean="0"/>
              <a:t>시청후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취사선택 모색탐구 </a:t>
            </a:r>
            <a:r>
              <a:rPr lang="ko-KR" altLang="en-US" sz="4000" dirty="0" err="1" smtClean="0"/>
              <a:t>진로학습코칭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81000" y="1916832"/>
            <a:ext cx="8458200" cy="1008112"/>
          </a:xfrm>
        </p:spPr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인문학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휴넷</a:t>
            </a:r>
            <a:r>
              <a:rPr lang="en-US" altLang="ko-KR" dirty="0" smtClean="0"/>
              <a:t>,</a:t>
            </a:r>
            <a:r>
              <a:rPr lang="ko-KR" altLang="en-US" dirty="0" smtClean="0"/>
              <a:t>철학자 </a:t>
            </a:r>
            <a:r>
              <a:rPr lang="en-US" altLang="ko-KR" dirty="0" smtClean="0"/>
              <a:t>,</a:t>
            </a:r>
            <a:r>
              <a:rPr lang="ko-KR" altLang="en-US" dirty="0" smtClean="0"/>
              <a:t>수학자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과학자이야기 </a:t>
            </a:r>
            <a:r>
              <a:rPr lang="en-US" altLang="ko-KR" dirty="0" smtClean="0"/>
              <a:t>-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r>
              <a:rPr lang="ko-KR" altLang="en-US" dirty="0" smtClean="0"/>
              <a:t>하이퍼링크  </a:t>
            </a:r>
            <a:r>
              <a:rPr lang="en-US" altLang="ko-KR" dirty="0" smtClean="0">
                <a:hlinkClick r:id="rId4"/>
              </a:rPr>
              <a:t>http://www.aol.com/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휴넷</a:t>
            </a:r>
            <a:r>
              <a:rPr lang="ko-KR" altLang="en-US" dirty="0" smtClean="0"/>
              <a:t> 행복한 인문학당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dirty="0" err="1">
                <a:hlinkClick r:id="rId3"/>
              </a:rPr>
              <a:t>행복학</a:t>
            </a:r>
            <a:r>
              <a:rPr lang="ko-KR" altLang="en-US" dirty="0">
                <a:hlinkClick r:id="rId3"/>
              </a:rPr>
              <a:t> 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주역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mkv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공부후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철학원이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멘토링사업하기도</a:t>
            </a:r>
            <a:r>
              <a:rPr lang="en-US" altLang="ko-KR" b="1" dirty="0" smtClean="0"/>
              <a:t>~~</a:t>
            </a:r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b="1" dirty="0" err="1">
                <a:hlinkClick r:id="rId4"/>
              </a:rPr>
              <a:t>행복학</a:t>
            </a:r>
            <a:r>
              <a:rPr lang="ko-KR" altLang="en-US" b="1" dirty="0">
                <a:hlinkClick r:id="rId4"/>
              </a:rPr>
              <a:t> 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 err="1">
                <a:hlinkClick r:id="rId4"/>
              </a:rPr>
              <a:t>초한지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mkv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b="1" dirty="0" err="1">
                <a:hlinkClick r:id="rId5"/>
              </a:rPr>
              <a:t>행복학</a:t>
            </a:r>
            <a:r>
              <a:rPr lang="ko-KR" altLang="en-US" b="1" dirty="0">
                <a:hlinkClick r:id="rId5"/>
              </a:rPr>
              <a:t> 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 err="1">
                <a:hlinkClick r:id="rId5"/>
              </a:rPr>
              <a:t>학문의진보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b="1" dirty="0" err="1">
                <a:hlinkClick r:id="rId3"/>
              </a:rPr>
              <a:t>행복학</a:t>
            </a:r>
            <a:r>
              <a:rPr lang="ko-KR" altLang="en-US" b="1" dirty="0">
                <a:hlinkClick r:id="rId3"/>
              </a:rPr>
              <a:t> 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 err="1">
                <a:hlinkClick r:id="rId3"/>
              </a:rPr>
              <a:t>한비자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b="1" dirty="0" err="1">
                <a:hlinkClick r:id="rId4"/>
              </a:rPr>
              <a:t>행복학</a:t>
            </a:r>
            <a:r>
              <a:rPr lang="ko-KR" altLang="en-US" b="1" dirty="0">
                <a:hlinkClick r:id="rId4"/>
              </a:rPr>
              <a:t> 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>
                <a:hlinkClick r:id="rId4"/>
              </a:rPr>
              <a:t>삼국지연의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mkv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b="1" dirty="0" err="1">
                <a:hlinkClick r:id="rId5"/>
              </a:rPr>
              <a:t>행복학</a:t>
            </a:r>
            <a:r>
              <a:rPr lang="ko-KR" altLang="en-US" b="1" dirty="0">
                <a:hlinkClick r:id="rId5"/>
              </a:rPr>
              <a:t> 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 err="1">
                <a:hlinkClick r:id="rId5"/>
              </a:rPr>
              <a:t>홍루몽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mkv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b="1" dirty="0" err="1">
                <a:hlinkClick r:id="rId3"/>
              </a:rPr>
              <a:t>행복학</a:t>
            </a:r>
            <a:r>
              <a:rPr lang="ko-KR" altLang="en-US" b="1" dirty="0">
                <a:hlinkClick r:id="rId3"/>
              </a:rPr>
              <a:t> 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그리스로마신화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아가멤논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mkv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b="1" dirty="0" err="1">
                <a:hlinkClick r:id="rId4"/>
              </a:rPr>
              <a:t>행복학</a:t>
            </a:r>
            <a:r>
              <a:rPr lang="ko-KR" altLang="en-US" b="1" dirty="0">
                <a:hlinkClick r:id="rId4"/>
              </a:rPr>
              <a:t> 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>
                <a:hlinkClick r:id="rId4"/>
              </a:rPr>
              <a:t>단테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신곡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mkv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b="1" dirty="0" err="1">
                <a:hlinkClick r:id="rId5"/>
              </a:rPr>
              <a:t>행복학</a:t>
            </a:r>
            <a:r>
              <a:rPr lang="ko-KR" altLang="en-US" b="1" dirty="0">
                <a:hlinkClick r:id="rId5"/>
              </a:rPr>
              <a:t> 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동국세시기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mkv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b="1" dirty="0" err="1">
                <a:hlinkClick r:id="rId3"/>
              </a:rPr>
              <a:t>행복학</a:t>
            </a:r>
            <a:r>
              <a:rPr lang="ko-KR" altLang="en-US" b="1" dirty="0">
                <a:hlinkClick r:id="rId3"/>
              </a:rPr>
              <a:t> 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간디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avi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b="1" dirty="0" err="1">
                <a:hlinkClick r:id="rId4"/>
              </a:rPr>
              <a:t>행복학</a:t>
            </a:r>
            <a:r>
              <a:rPr lang="ko-KR" altLang="en-US" b="1" dirty="0">
                <a:hlinkClick r:id="rId4"/>
              </a:rPr>
              <a:t> 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>
                <a:hlinkClick r:id="rId4"/>
              </a:rPr>
              <a:t>서양미술사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b="1" dirty="0" err="1">
                <a:hlinkClick r:id="rId5"/>
              </a:rPr>
              <a:t>행복학</a:t>
            </a:r>
            <a:r>
              <a:rPr lang="ko-KR" altLang="en-US" b="1" dirty="0">
                <a:hlinkClick r:id="rId5"/>
              </a:rPr>
              <a:t> 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나폴레옹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mkv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b="1" dirty="0" err="1">
                <a:hlinkClick r:id="rId3"/>
              </a:rPr>
              <a:t>행복학</a:t>
            </a:r>
            <a:r>
              <a:rPr lang="ko-KR" altLang="en-US" b="1" dirty="0">
                <a:hlinkClick r:id="rId3"/>
              </a:rPr>
              <a:t> 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분노의 포도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>
                <a:hlinkClick r:id="rId4"/>
              </a:rPr>
              <a:t>행복한 </a:t>
            </a:r>
            <a:r>
              <a:rPr lang="ko-KR" altLang="en-US" b="1" dirty="0">
                <a:hlinkClick r:id="rId4"/>
              </a:rPr>
              <a:t>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>
                <a:hlinkClick r:id="rId4"/>
              </a:rPr>
              <a:t>목민심서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행복한 </a:t>
            </a:r>
            <a:r>
              <a:rPr lang="ko-KR" altLang="en-US" b="1" dirty="0">
                <a:hlinkClick r:id="rId5"/>
              </a:rPr>
              <a:t>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유토피아</a:t>
            </a:r>
            <a:r>
              <a:rPr lang="en-US" altLang="ko-KR" dirty="0">
                <a:hlinkClick r:id="rId5"/>
              </a:rPr>
              <a:t>.mp4 -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dirty="0">
                <a:hlinkClick r:id="rId3"/>
              </a:rPr>
              <a:t>행복한 </a:t>
            </a:r>
            <a:r>
              <a:rPr lang="ko-KR" altLang="en-US" b="1" dirty="0">
                <a:hlinkClick r:id="rId3"/>
              </a:rPr>
              <a:t>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 err="1">
                <a:hlinkClick r:id="rId3"/>
              </a:rPr>
              <a:t>우신예찬</a:t>
            </a:r>
            <a:r>
              <a:rPr lang="en-US" altLang="ko-KR" dirty="0">
                <a:hlinkClick r:id="rId3"/>
              </a:rPr>
              <a:t>.mp4 -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>
                <a:hlinkClick r:id="rId4"/>
              </a:rPr>
              <a:t>행복한 </a:t>
            </a:r>
            <a:r>
              <a:rPr lang="ko-KR" altLang="en-US" b="1" dirty="0">
                <a:hlinkClick r:id="rId4"/>
              </a:rPr>
              <a:t>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 err="1">
                <a:hlinkClick r:id="rId4"/>
              </a:rPr>
              <a:t>양철북</a:t>
            </a:r>
            <a:r>
              <a:rPr lang="en-US" altLang="ko-KR" dirty="0">
                <a:hlinkClick r:id="rId4"/>
              </a:rPr>
              <a:t>.mp4 -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행복한 </a:t>
            </a:r>
            <a:r>
              <a:rPr lang="ko-KR" altLang="en-US" b="1" dirty="0">
                <a:hlinkClick r:id="rId5"/>
              </a:rPr>
              <a:t>인문학당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 err="1">
                <a:hlinkClick r:id="rId5"/>
              </a:rPr>
              <a:t>허클베리핀의</a:t>
            </a:r>
            <a:r>
              <a:rPr lang="ko-KR" altLang="en-US" dirty="0">
                <a:hlinkClick r:id="rId5"/>
              </a:rPr>
              <a:t> 모험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mkv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dirty="0">
                <a:hlinkClick r:id="rId3"/>
              </a:rPr>
              <a:t>행복한 </a:t>
            </a:r>
            <a:r>
              <a:rPr lang="ko-KR" altLang="en-US" b="1" dirty="0">
                <a:hlinkClick r:id="rId3"/>
              </a:rPr>
              <a:t>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사생활의 역사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 smtClean="0">
                <a:hlinkClick r:id="rId4"/>
              </a:rPr>
              <a:t>휴넷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>
                <a:hlinkClick r:id="rId4"/>
              </a:rPr>
              <a:t>행복한 </a:t>
            </a:r>
            <a:r>
              <a:rPr lang="ko-KR" altLang="en-US" b="1" dirty="0">
                <a:hlinkClick r:id="rId4"/>
              </a:rPr>
              <a:t>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 err="1">
                <a:hlinkClick r:id="rId4"/>
              </a:rPr>
              <a:t>말테의</a:t>
            </a:r>
            <a:r>
              <a:rPr lang="ko-KR" altLang="en-US" dirty="0">
                <a:hlinkClick r:id="rId4"/>
              </a:rPr>
              <a:t> 수기</a:t>
            </a:r>
            <a:r>
              <a:rPr lang="en-US" altLang="ko-KR" dirty="0">
                <a:hlinkClick r:id="rId4"/>
              </a:rPr>
              <a:t>.mp4 -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행복한 </a:t>
            </a:r>
            <a:r>
              <a:rPr lang="ko-KR" altLang="en-US" b="1" dirty="0">
                <a:hlinkClick r:id="rId5"/>
              </a:rPr>
              <a:t>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구토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dirty="0">
                <a:hlinkClick r:id="rId3"/>
              </a:rPr>
              <a:t>행복한 </a:t>
            </a:r>
            <a:r>
              <a:rPr lang="ko-KR" altLang="en-US" b="1" dirty="0">
                <a:hlinkClick r:id="rId3"/>
              </a:rPr>
              <a:t>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군주론</a:t>
            </a:r>
            <a:r>
              <a:rPr lang="en-US" altLang="ko-KR" dirty="0">
                <a:hlinkClick r:id="rId3"/>
              </a:rPr>
              <a:t>.mp4 -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>
              <a:hlinkClick r:id="rId4"/>
            </a:endParaRPr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행복한 </a:t>
            </a:r>
            <a:r>
              <a:rPr lang="ko-KR" altLang="en-US" b="1" dirty="0">
                <a:hlinkClick r:id="rId5"/>
              </a:rPr>
              <a:t>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백범일지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 err="1" smtClean="0">
                <a:hlinkClick r:id="rId4"/>
              </a:rPr>
              <a:t>휴넷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'</a:t>
            </a:r>
            <a:r>
              <a:rPr lang="ko-KR" altLang="en-US" dirty="0" smtClean="0">
                <a:hlinkClick r:id="rId4"/>
              </a:rPr>
              <a:t>행복한 </a:t>
            </a:r>
            <a:r>
              <a:rPr lang="ko-KR" altLang="en-US" b="1" dirty="0">
                <a:hlinkClick r:id="rId4"/>
              </a:rPr>
              <a:t>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 err="1">
                <a:hlinkClick r:id="rId4"/>
              </a:rPr>
              <a:t>전쟁론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휴넷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'</a:t>
            </a:r>
            <a:r>
              <a:rPr lang="ko-KR" altLang="en-US" dirty="0">
                <a:hlinkClick r:id="rId3"/>
              </a:rPr>
              <a:t>행복한 </a:t>
            </a:r>
            <a:r>
              <a:rPr lang="ko-KR" altLang="en-US" b="1" dirty="0">
                <a:hlinkClick r:id="rId3"/>
              </a:rPr>
              <a:t>인문학당</a:t>
            </a:r>
            <a:r>
              <a:rPr lang="en-US" altLang="ko-KR" dirty="0">
                <a:hlinkClick r:id="rId3"/>
              </a:rPr>
              <a:t>' </a:t>
            </a:r>
            <a:r>
              <a:rPr lang="ko-KR" altLang="en-US" dirty="0">
                <a:hlinkClick r:id="rId3"/>
              </a:rPr>
              <a:t>삼국사기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err="1">
                <a:hlinkClick r:id="rId4"/>
              </a:rPr>
              <a:t>휴넷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>
                <a:hlinkClick r:id="rId4"/>
              </a:rPr>
              <a:t>행복한 </a:t>
            </a:r>
            <a:r>
              <a:rPr lang="ko-KR" altLang="en-US" b="1" dirty="0">
                <a:hlinkClick r:id="rId4"/>
              </a:rPr>
              <a:t>인문학당</a:t>
            </a:r>
            <a:r>
              <a:rPr lang="en-US" altLang="ko-KR" dirty="0">
                <a:hlinkClick r:id="rId4"/>
              </a:rPr>
              <a:t>' </a:t>
            </a:r>
            <a:r>
              <a:rPr lang="ko-KR" altLang="en-US" dirty="0" err="1">
                <a:hlinkClick r:id="rId4"/>
              </a:rPr>
              <a:t>두보시선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5"/>
              </a:rPr>
              <a:t>휴넷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행복한 </a:t>
            </a:r>
            <a:r>
              <a:rPr lang="ko-KR" altLang="en-US" b="1" dirty="0">
                <a:hlinkClick r:id="rId5"/>
              </a:rPr>
              <a:t>인문학당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홍길동전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철학자 이야기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3"/>
              </a:rPr>
              <a:t>철학자이야기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박지원이 들려주는 이용후생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인문학강의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공간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감정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행위</a:t>
            </a:r>
            <a:r>
              <a:rPr lang="en-US" altLang="ko-KR" dirty="0">
                <a:hlinkClick r:id="rId4"/>
              </a:rPr>
              <a:t>_</a:t>
            </a:r>
            <a:r>
              <a:rPr lang="ko-KR" altLang="en-US" dirty="0">
                <a:hlinkClick r:id="rId4"/>
              </a:rPr>
              <a:t>이정우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철학이란 무엇인가</a:t>
            </a:r>
            <a:r>
              <a:rPr lang="en-US" altLang="ko-KR" dirty="0">
                <a:hlinkClick r:id="rId5"/>
              </a:rPr>
              <a:t>1.wmv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에밀</a:t>
            </a:r>
            <a:r>
              <a:rPr lang="ko-KR" altLang="en-US" smtClean="0"/>
              <a:t> 성품교육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3"/>
              </a:rPr>
              <a:t>에밀</a:t>
            </a:r>
            <a:r>
              <a:rPr lang="ko-KR" altLang="en-US" dirty="0" err="1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저자 </a:t>
            </a:r>
            <a:r>
              <a:rPr lang="ko-KR" altLang="en-US" b="1" dirty="0" smtClean="0">
                <a:hlinkClick r:id="rId3"/>
              </a:rPr>
              <a:t>루소</a:t>
            </a:r>
            <a:r>
              <a:rPr lang="en-US" altLang="ko-KR" dirty="0" smtClean="0">
                <a:hlinkClick r:id="rId3"/>
              </a:rPr>
              <a:t>.</a:t>
            </a:r>
            <a:r>
              <a:rPr lang="en-US" altLang="ko-KR" dirty="0" err="1" smtClean="0">
                <a:hlinkClick r:id="rId3"/>
              </a:rPr>
              <a:t>wmv</a:t>
            </a:r>
            <a:r>
              <a:rPr lang="en-US" altLang="ko-KR" dirty="0" smtClean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en-US" altLang="ko-KR" b="1" dirty="0" smtClean="0">
                <a:hlinkClick r:id="rId5"/>
              </a:rPr>
              <a:t>JEAN JACQUES ROUSSEAU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en-US" altLang="ko-KR" b="1" dirty="0" smtClean="0">
                <a:hlinkClick r:id="rId4"/>
              </a:rPr>
              <a:t>MBC </a:t>
            </a:r>
            <a:r>
              <a:rPr lang="en-US" altLang="ko-KR" b="1" dirty="0" smtClean="0">
                <a:hlinkClick r:id="rId4"/>
              </a:rPr>
              <a:t>TV</a:t>
            </a:r>
            <a:r>
              <a:rPr lang="ko-KR" altLang="en-US" b="1" dirty="0" smtClean="0">
                <a:hlinkClick r:id="rId4"/>
              </a:rPr>
              <a:t>특강 성품 양육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자녀</a:t>
            </a:r>
            <a:r>
              <a:rPr lang="ko-KR" altLang="en-US" b="1" dirty="0" smtClean="0">
                <a:hlinkClick r:id="rId6"/>
              </a:rPr>
              <a:t>양육</a:t>
            </a:r>
            <a:r>
              <a:rPr lang="ko-KR" altLang="en-US" dirty="0" smtClean="0">
                <a:hlinkClick r:id="rId6"/>
              </a:rPr>
              <a:t> 초등학생부터 사춘기 청소년까지</a:t>
            </a:r>
            <a:r>
              <a:rPr lang="en-US" altLang="ko-KR" dirty="0" smtClean="0">
                <a:hlinkClick r:id="rId6"/>
              </a:rPr>
              <a:t>2 - 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한국사법정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왜 백제의 </a:t>
            </a:r>
            <a:r>
              <a:rPr lang="ko-KR" altLang="en-US" dirty="0" err="1">
                <a:hlinkClick r:id="rId3"/>
              </a:rPr>
              <a:t>칠지도가</a:t>
            </a:r>
            <a:r>
              <a:rPr lang="ko-KR" altLang="en-US" dirty="0">
                <a:hlinkClick r:id="rId3"/>
              </a:rPr>
              <a:t> 일본에 있을까</a:t>
            </a:r>
            <a:r>
              <a:rPr lang="en-US" altLang="ko-KR" dirty="0">
                <a:hlinkClick r:id="rId3"/>
              </a:rPr>
              <a:t>?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4"/>
              </a:rPr>
              <a:t>EBS</a:t>
            </a:r>
            <a:r>
              <a:rPr lang="ko-KR" altLang="en-US" dirty="0" err="1">
                <a:hlinkClick r:id="rId4"/>
              </a:rPr>
              <a:t>특선다큐</a:t>
            </a:r>
            <a:r>
              <a:rPr lang="ko-KR" altLang="en-US" dirty="0">
                <a:hlinkClick r:id="rId4"/>
              </a:rPr>
              <a:t> 독일의 역사교육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참회에서 포용으로</a:t>
            </a:r>
            <a:r>
              <a:rPr lang="en-US" altLang="ko-KR" dirty="0">
                <a:hlinkClick r:id="rId4"/>
              </a:rPr>
              <a:t>_1.wmv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>
                <a:hlinkClick r:id="rId5"/>
              </a:rPr>
              <a:t>공맹 종손 퇴계선생께 절하다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시청각 후 신독 요점정리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3"/>
              </a:rPr>
              <a:t>철학자이야기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공자가 들려주는 인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공자</a:t>
            </a:r>
            <a:r>
              <a:rPr lang="en-US" altLang="ko-KR" dirty="0">
                <a:hlinkClick r:id="rId4"/>
              </a:rPr>
              <a:t>1 -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철학자이야기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맹자가 들려주는 대장부 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철학자이야기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공손룡이</a:t>
            </a:r>
            <a:r>
              <a:rPr lang="ko-KR" altLang="en-US" dirty="0">
                <a:hlinkClick r:id="rId6"/>
              </a:rPr>
              <a:t> 들려주는 이름 </a:t>
            </a:r>
            <a:r>
              <a:rPr lang="ko-KR" altLang="en-US" b="1" dirty="0">
                <a:hlinkClick r:id="rId6"/>
              </a:rPr>
              <a:t>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3"/>
              </a:rPr>
              <a:t>철학자이야기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홉스가</a:t>
            </a:r>
            <a:r>
              <a:rPr lang="ko-KR" altLang="en-US" dirty="0">
                <a:hlinkClick r:id="rId3"/>
              </a:rPr>
              <a:t> 들려주는 </a:t>
            </a:r>
            <a:r>
              <a:rPr lang="ko-KR" altLang="en-US" dirty="0" err="1">
                <a:hlinkClick r:id="rId3"/>
              </a:rPr>
              <a:t>리바이어던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/>
          </a:p>
          <a:p>
            <a:endParaRPr lang="en-US" altLang="ko-KR" b="1" dirty="0" smtClean="0"/>
          </a:p>
          <a:p>
            <a:r>
              <a:rPr lang="ko-KR" altLang="en-US" dirty="0" err="1">
                <a:hlinkClick r:id="rId4"/>
              </a:rPr>
              <a:t>토론의달인소크라테스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endParaRPr lang="en-US" altLang="ko-KR" b="1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>
                <a:hlinkClick r:id="rId3"/>
              </a:rPr>
              <a:t>철학자이야기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소크라테스가 들려주는 지혜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>
                <a:hlinkClick r:id="rId5"/>
              </a:rPr>
              <a:t>철학자이야기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소크라테스가 들려주는 지혜 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>
              <a:hlinkClick r:id="rId4"/>
            </a:endParaRPr>
          </a:p>
          <a:p>
            <a:r>
              <a:rPr lang="ko-KR" altLang="en-US" b="1" dirty="0">
                <a:hlinkClick r:id="rId6"/>
              </a:rPr>
              <a:t>철학자이야기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>
                <a:hlinkClick r:id="rId6"/>
              </a:rPr>
              <a:t>플라톤이 들려주는 이데아 </a:t>
            </a:r>
            <a:r>
              <a:rPr lang="ko-KR" altLang="en-US" b="1" dirty="0">
                <a:hlinkClick r:id="rId6"/>
              </a:rPr>
              <a:t>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 smtClean="0">
                <a:hlinkClick r:id="rId4"/>
              </a:rPr>
              <a:t>철학자이야기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아리스토텔레스가 들려주는 행복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7"/>
              </a:rPr>
              <a:t>인문학강좌</a:t>
            </a:r>
            <a:r>
              <a:rPr lang="en-US" altLang="ko-KR" dirty="0">
                <a:hlinkClick r:id="rId7"/>
              </a:rPr>
              <a:t>-</a:t>
            </a:r>
            <a:r>
              <a:rPr lang="ko-KR" altLang="en-US" dirty="0">
                <a:hlinkClick r:id="rId7"/>
              </a:rPr>
              <a:t>아리스토텔레스의 플라톤에 대한 비판</a:t>
            </a:r>
            <a:r>
              <a:rPr lang="en-US" altLang="ko-KR" dirty="0">
                <a:hlinkClick r:id="rId7"/>
              </a:rPr>
              <a:t>_</a:t>
            </a:r>
            <a:r>
              <a:rPr lang="ko-KR" altLang="en-US" dirty="0">
                <a:hlinkClick r:id="rId7"/>
              </a:rPr>
              <a:t>김진성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8"/>
              </a:rPr>
              <a:t>철학자이야기</a:t>
            </a:r>
            <a:r>
              <a:rPr lang="ko-KR" altLang="en-US" dirty="0">
                <a:hlinkClick r:id="rId8"/>
              </a:rPr>
              <a:t> </a:t>
            </a:r>
            <a:r>
              <a:rPr lang="en-US" altLang="ko-KR" dirty="0">
                <a:hlinkClick r:id="rId8"/>
              </a:rPr>
              <a:t>- </a:t>
            </a:r>
            <a:r>
              <a:rPr lang="ko-KR" altLang="en-US" dirty="0">
                <a:hlinkClick r:id="rId8"/>
              </a:rPr>
              <a:t>아리스토텔레스가 들려주는 행복 </a:t>
            </a:r>
            <a:r>
              <a:rPr lang="ko-KR" altLang="en-US" b="1" dirty="0">
                <a:hlinkClick r:id="rId8"/>
              </a:rPr>
              <a:t>이야기</a:t>
            </a:r>
            <a:r>
              <a:rPr lang="ko-KR" altLang="en-US" dirty="0">
                <a:hlinkClick r:id="rId8"/>
              </a:rPr>
              <a:t> </a:t>
            </a:r>
            <a:r>
              <a:rPr lang="en-US" altLang="ko-KR" dirty="0">
                <a:hlinkClick r:id="rId8"/>
              </a:rPr>
              <a:t>- </a:t>
            </a:r>
            <a:r>
              <a:rPr lang="en-US" altLang="ko-KR" b="1" dirty="0">
                <a:hlinkClick r:id="rId8"/>
              </a:rPr>
              <a:t>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hlinkClick r:id="rId3"/>
              </a:rPr>
              <a:t>철학자이야기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칸트가 들려주는 순수이성비판 </a:t>
            </a:r>
            <a:r>
              <a:rPr lang="ko-KR" altLang="en-US" b="1" dirty="0" smtClean="0">
                <a:hlinkClick r:id="rId3"/>
              </a:rPr>
              <a:t>이야기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b="1" dirty="0" smtClean="0">
              <a:hlinkClick r:id="rId4"/>
            </a:endParaRPr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 smtClean="0">
                <a:hlinkClick r:id="rId4"/>
              </a:rPr>
              <a:t>철학자이야기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한나 아렌트가 들려주는 </a:t>
            </a:r>
            <a:r>
              <a:rPr lang="ko-KR" altLang="en-US" dirty="0" smtClean="0">
                <a:hlinkClick r:id="rId4"/>
              </a:rPr>
              <a:t>전체</a:t>
            </a:r>
            <a:endParaRPr lang="en-US" altLang="ko-KR" dirty="0" smtClean="0">
              <a:hlinkClick r:id="rId4"/>
            </a:endParaRPr>
          </a:p>
          <a:p>
            <a:endParaRPr lang="en-US" altLang="ko-KR" dirty="0" smtClean="0">
              <a:hlinkClick r:id="rId4"/>
            </a:endParaRPr>
          </a:p>
          <a:p>
            <a:r>
              <a:rPr lang="ko-KR" altLang="en-US" dirty="0">
                <a:hlinkClick r:id="rId5"/>
              </a:rPr>
              <a:t>세상을 바꾸는 시간</a:t>
            </a:r>
            <a:r>
              <a:rPr lang="en-US" altLang="ko-KR" dirty="0">
                <a:hlinkClick r:id="rId5"/>
              </a:rPr>
              <a:t>, 15</a:t>
            </a:r>
            <a:r>
              <a:rPr lang="ko-KR" altLang="en-US" dirty="0">
                <a:hlinkClick r:id="rId5"/>
              </a:rPr>
              <a:t>분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 err="1">
                <a:hlinkClick r:id="rId5"/>
              </a:rPr>
              <a:t>세바시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109</a:t>
            </a:r>
            <a:r>
              <a:rPr lang="ko-KR" altLang="en-US" dirty="0">
                <a:hlinkClick r:id="rId5"/>
              </a:rPr>
              <a:t>회 인문정신의 내적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>
              <a:hlinkClick r:id="rId4"/>
            </a:endParaRPr>
          </a:p>
          <a:p>
            <a:r>
              <a:rPr lang="ko-KR" altLang="en-US" dirty="0">
                <a:hlinkClick r:id="rId6"/>
              </a:rPr>
              <a:t>알랭 </a:t>
            </a:r>
            <a:r>
              <a:rPr lang="ko-KR" altLang="en-US" dirty="0" err="1">
                <a:hlinkClick r:id="rId6"/>
              </a:rPr>
              <a:t>드</a:t>
            </a:r>
            <a:r>
              <a:rPr lang="ko-KR" altLang="en-US" dirty="0">
                <a:hlinkClick r:id="rId6"/>
              </a:rPr>
              <a:t> 보통 첫 방한 기념 강연회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endParaRPr lang="en-US" altLang="ko-KR" dirty="0" smtClean="0">
              <a:hlinkClick r:id="rId4"/>
            </a:endParaRPr>
          </a:p>
          <a:p>
            <a:endParaRPr lang="en-US" altLang="ko-KR" dirty="0">
              <a:hlinkClick r:id="rId4"/>
            </a:endParaRP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신일철교수 교양철학</a:t>
            </a:r>
            <a:r>
              <a:rPr lang="en-US" altLang="ko-KR" dirty="0">
                <a:hlinkClick r:id="rId3"/>
              </a:rPr>
              <a:t>: </a:t>
            </a:r>
            <a:r>
              <a:rPr lang="ko-KR" altLang="en-US" dirty="0">
                <a:hlinkClick r:id="rId3"/>
              </a:rPr>
              <a:t>정의의 원리 </a:t>
            </a:r>
            <a:r>
              <a:rPr lang="en-US" altLang="ko-KR" dirty="0">
                <a:hlinkClick r:id="rId3"/>
              </a:rPr>
              <a:t>10-3 -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>
                <a:hlinkClick r:id="rId4"/>
              </a:rPr>
              <a:t>신일철교수 교양철학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인생의 지혜 </a:t>
            </a:r>
            <a:r>
              <a:rPr lang="en-US" altLang="ko-KR" dirty="0">
                <a:hlinkClick r:id="rId4"/>
              </a:rPr>
              <a:t>3-2 -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>
                <a:hlinkClick r:id="rId5"/>
              </a:rPr>
              <a:t>김주일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플라톤 입문</a:t>
            </a:r>
            <a:r>
              <a:rPr lang="en-US" altLang="ko-KR" dirty="0">
                <a:hlinkClick r:id="rId5"/>
              </a:rPr>
              <a:t>:『</a:t>
            </a:r>
            <a:r>
              <a:rPr lang="ko-KR" altLang="en-US" dirty="0" err="1">
                <a:hlinkClick r:id="rId5"/>
              </a:rPr>
              <a:t>알키비아데스</a:t>
            </a:r>
            <a:r>
              <a:rPr lang="en-US" altLang="ko-KR" dirty="0">
                <a:hlinkClick r:id="rId5"/>
              </a:rPr>
              <a:t>』</a:t>
            </a:r>
            <a:r>
              <a:rPr lang="ko-KR" altLang="en-US" dirty="0">
                <a:hlinkClick r:id="rId5"/>
              </a:rPr>
              <a:t>강독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3"/>
              </a:rPr>
              <a:t>철학자이야기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에리히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프롬이</a:t>
            </a:r>
            <a:r>
              <a:rPr lang="ko-KR" altLang="en-US" dirty="0">
                <a:hlinkClick r:id="rId3"/>
              </a:rPr>
              <a:t> 들려주는 사랑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dirty="0" err="1">
                <a:hlinkClick r:id="rId4"/>
              </a:rPr>
              <a:t>에리히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프롬과</a:t>
            </a:r>
            <a:r>
              <a:rPr lang="ko-KR" altLang="en-US" dirty="0">
                <a:hlinkClick r:id="rId4"/>
              </a:rPr>
              <a:t> 함께 읽다</a:t>
            </a:r>
            <a:r>
              <a:rPr lang="en-US" altLang="ko-KR" dirty="0">
                <a:hlinkClick r:id="rId4"/>
              </a:rPr>
              <a:t>]_3</a:t>
            </a:r>
            <a:r>
              <a:rPr lang="ko-KR" altLang="en-US" dirty="0">
                <a:hlinkClick r:id="rId4"/>
              </a:rPr>
              <a:t>강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우상과 이상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5"/>
              </a:rPr>
              <a:t>에리히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err="1">
                <a:hlinkClick r:id="rId5"/>
              </a:rPr>
              <a:t>프롬과</a:t>
            </a:r>
            <a:r>
              <a:rPr lang="ko-KR" altLang="en-US" dirty="0">
                <a:hlinkClick r:id="rId5"/>
              </a:rPr>
              <a:t> 함께 읽다</a:t>
            </a:r>
            <a:r>
              <a:rPr lang="en-US" altLang="ko-KR" dirty="0">
                <a:hlinkClick r:id="rId5"/>
              </a:rPr>
              <a:t>_1</a:t>
            </a:r>
            <a:r>
              <a:rPr lang="ko-KR" altLang="en-US" dirty="0">
                <a:hlinkClick r:id="rId5"/>
              </a:rPr>
              <a:t>강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기술이냐 진화냐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수학자이야기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수학자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만델브로트가</a:t>
            </a:r>
            <a:r>
              <a:rPr lang="ko-KR" altLang="en-US" dirty="0">
                <a:hlinkClick r:id="rId3"/>
              </a:rPr>
              <a:t> 들려주는 </a:t>
            </a:r>
            <a:r>
              <a:rPr lang="ko-KR" altLang="en-US" dirty="0" err="1">
                <a:hlinkClick r:id="rId3"/>
              </a:rPr>
              <a:t>프랙탈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수학자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러셀이</a:t>
            </a:r>
            <a:r>
              <a:rPr lang="ko-KR" altLang="en-US" dirty="0">
                <a:hlinkClick r:id="rId4"/>
              </a:rPr>
              <a:t> 들려주는 명제와 논리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수학자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가우스가 들려주는 근삿값과 오차 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hlinkClick r:id="rId3"/>
              </a:rPr>
              <a:t>수학자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푸앵카레가</a:t>
            </a:r>
            <a:r>
              <a:rPr lang="ko-KR" altLang="en-US" dirty="0">
                <a:hlinkClick r:id="rId3"/>
              </a:rPr>
              <a:t> 들려주는 위상수학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수학자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데카르트가 들려주는 좌표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데카르트의 인생을 바꾼 세가지 꿈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수학자</a:t>
            </a:r>
            <a:r>
              <a:rPr lang="ko-KR" altLang="en-US" b="1" dirty="0">
                <a:hlinkClick r:id="rId6"/>
              </a:rPr>
              <a:t>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에우독소스가</a:t>
            </a:r>
            <a:r>
              <a:rPr lang="ko-KR" altLang="en-US" dirty="0">
                <a:hlinkClick r:id="rId6"/>
              </a:rPr>
              <a:t> 들려주는 비 </a:t>
            </a:r>
            <a:r>
              <a:rPr lang="ko-KR" altLang="en-US" b="1" dirty="0">
                <a:hlinkClick r:id="rId6"/>
              </a:rPr>
              <a:t>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수학자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푸리에가</a:t>
            </a:r>
            <a:r>
              <a:rPr lang="ko-KR" altLang="en-US" dirty="0">
                <a:hlinkClick r:id="rId3"/>
              </a:rPr>
              <a:t> 들려주는 삼각함수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수학자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페르마가</a:t>
            </a:r>
            <a:r>
              <a:rPr lang="ko-KR" altLang="en-US" dirty="0">
                <a:hlinkClick r:id="rId4"/>
              </a:rPr>
              <a:t> 들려주는 약수와 배수 </a:t>
            </a:r>
            <a:r>
              <a:rPr lang="en-US" altLang="ko-KR" dirty="0">
                <a:hlinkClick r:id="rId4"/>
              </a:rPr>
              <a:t>2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수학자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 err="1">
                <a:hlinkClick r:id="rId5"/>
              </a:rPr>
              <a:t>슈바르츠가</a:t>
            </a:r>
            <a:r>
              <a:rPr lang="ko-KR" altLang="en-US" dirty="0">
                <a:hlinkClick r:id="rId5"/>
              </a:rPr>
              <a:t> 들려주는 절대부등식 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이렇게 </a:t>
            </a:r>
            <a:r>
              <a:rPr lang="ko-KR" altLang="en-US" dirty="0" err="1" smtClean="0"/>
              <a:t>시청후</a:t>
            </a:r>
            <a:r>
              <a:rPr lang="ko-KR" altLang="en-US" dirty="0" smtClean="0"/>
              <a:t> 진로방향 </a:t>
            </a:r>
            <a:r>
              <a:rPr lang="ko-KR" altLang="en-US" dirty="0" err="1" smtClean="0"/>
              <a:t>키씽킹</a:t>
            </a:r>
            <a:r>
              <a:rPr lang="ko-KR" altLang="en-US" dirty="0" smtClean="0"/>
              <a:t> 찾으세요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시청각자료 하이퍼링크 클릭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진로탐사 노트에 요약정리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추가 인터넷 검색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&lt;</a:t>
            </a:r>
            <a:r>
              <a:rPr lang="ko-KR" altLang="en-US" dirty="0" smtClean="0"/>
              <a:t>관련된 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직업</a:t>
            </a:r>
            <a:r>
              <a:rPr lang="en-US" altLang="ko-KR" dirty="0" smtClean="0"/>
              <a:t> (</a:t>
            </a:r>
            <a:r>
              <a:rPr lang="ko-KR" altLang="en-US" dirty="0" smtClean="0"/>
              <a:t>직</a:t>
            </a:r>
            <a:r>
              <a:rPr lang="en-US" altLang="ko-KR" dirty="0" smtClean="0"/>
              <a:t>,</a:t>
            </a:r>
            <a:r>
              <a:rPr lang="ko-KR" altLang="en-US" dirty="0" smtClean="0"/>
              <a:t>간접</a:t>
            </a:r>
            <a:r>
              <a:rPr lang="en-US" altLang="ko-KR" dirty="0" smtClean="0"/>
              <a:t>)</a:t>
            </a:r>
            <a:r>
              <a:rPr lang="ko-KR" altLang="en-US" dirty="0" smtClean="0"/>
              <a:t> 체험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수학자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오일러가</a:t>
            </a:r>
            <a:r>
              <a:rPr lang="ko-KR" altLang="en-US" dirty="0">
                <a:hlinkClick r:id="rId3"/>
              </a:rPr>
              <a:t> 들려주는 최적화 이론 </a:t>
            </a:r>
            <a:r>
              <a:rPr lang="en-US" altLang="ko-KR" dirty="0">
                <a:hlinkClick r:id="rId3"/>
              </a:rPr>
              <a:t>1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수학자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단치히가</a:t>
            </a:r>
            <a:r>
              <a:rPr lang="ko-KR" altLang="en-US" dirty="0">
                <a:hlinkClick r:id="rId4"/>
              </a:rPr>
              <a:t> 들려주는 최적화 이론 </a:t>
            </a:r>
            <a:r>
              <a:rPr lang="en-US" altLang="ko-KR" dirty="0">
                <a:hlinkClick r:id="rId4"/>
              </a:rPr>
              <a:t>2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과학자이야기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과학자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아인슈타인이 들려주는 상대성원리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과학자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호킹이</a:t>
            </a:r>
            <a:r>
              <a:rPr lang="ko-KR" altLang="en-US" dirty="0">
                <a:hlinkClick r:id="rId4"/>
              </a:rPr>
              <a:t> 들려주는 빅뱅 우주 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과학자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왓슨이</a:t>
            </a:r>
            <a:r>
              <a:rPr lang="ko-KR" altLang="en-US" dirty="0">
                <a:hlinkClick r:id="rId3"/>
              </a:rPr>
              <a:t> 들려주는 </a:t>
            </a:r>
            <a:r>
              <a:rPr lang="en-US" altLang="ko-KR" dirty="0">
                <a:hlinkClick r:id="rId3"/>
              </a:rPr>
              <a:t>DNA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>
                <a:hlinkClick r:id="rId4"/>
              </a:rPr>
              <a:t>과학자가 들려주는 과학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퀴네가</a:t>
            </a:r>
            <a:r>
              <a:rPr lang="ko-KR" altLang="en-US" dirty="0">
                <a:hlinkClick r:id="rId4"/>
              </a:rPr>
              <a:t> 들려주는 효소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과학자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파인만이</a:t>
            </a:r>
            <a:r>
              <a:rPr lang="ko-KR" altLang="en-US" dirty="0">
                <a:hlinkClick r:id="rId3"/>
              </a:rPr>
              <a:t> 들려주는 불확정성 원리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과학자가 들려주는 과학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에딩턴이</a:t>
            </a:r>
            <a:r>
              <a:rPr lang="ko-KR" altLang="en-US" dirty="0">
                <a:hlinkClick r:id="rId4"/>
              </a:rPr>
              <a:t> 들려주는 중력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과학자가 들려주는 과학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전자석과 전동기 </a:t>
            </a:r>
            <a:r>
              <a:rPr lang="ko-KR" altLang="en-US" b="1" dirty="0">
                <a:hlinkClick r:id="rId5"/>
              </a:rPr>
              <a:t>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3"/>
              </a:rPr>
              <a:t>과학자가 들려주는 과학이야기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빈이 </a:t>
            </a:r>
            <a:r>
              <a:rPr lang="ko-KR" altLang="en-US" b="1" dirty="0">
                <a:hlinkClick r:id="rId3"/>
              </a:rPr>
              <a:t>들려주는</a:t>
            </a:r>
            <a:r>
              <a:rPr lang="ko-KR" altLang="en-US" dirty="0">
                <a:hlinkClick r:id="rId3"/>
              </a:rPr>
              <a:t> 기후 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과학자가 들려주는 과학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홉킨스가</a:t>
            </a:r>
            <a:r>
              <a:rPr lang="ko-KR" altLang="en-US" dirty="0">
                <a:hlinkClick r:id="rId4"/>
              </a:rPr>
              <a:t> 들려주는 비타민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과학자가 들려주는 과학이야기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b="1" dirty="0" err="1">
                <a:hlinkClick r:id="rId5"/>
              </a:rPr>
              <a:t>윌머트가</a:t>
            </a:r>
            <a:r>
              <a:rPr lang="ko-KR" altLang="en-US" b="1" dirty="0">
                <a:hlinkClick r:id="rId5"/>
              </a:rPr>
              <a:t> 들려주는 복제 이야기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b="1" dirty="0" smtClean="0">
                <a:hlinkClick r:id="rId5"/>
              </a:rPr>
              <a:t>...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>
                <a:hlinkClick r:id="rId3"/>
              </a:rPr>
              <a:t>과학자가 들려주는 과학</a:t>
            </a:r>
            <a:r>
              <a:rPr lang="ko-KR" altLang="en-US" b="1" dirty="0">
                <a:hlinkClick r:id="rId3"/>
              </a:rPr>
              <a:t>이야기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에이크만이</a:t>
            </a:r>
            <a:r>
              <a:rPr lang="ko-KR" altLang="en-US" dirty="0">
                <a:hlinkClick r:id="rId3"/>
              </a:rPr>
              <a:t> 들려주는 </a:t>
            </a:r>
            <a:r>
              <a:rPr lang="ko-KR" altLang="en-US" dirty="0" smtClean="0">
                <a:hlinkClick r:id="rId3"/>
              </a:rPr>
              <a:t>영양소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과학자가 들려주는 과학</a:t>
            </a:r>
            <a:r>
              <a:rPr lang="ko-KR" altLang="en-US" b="1" dirty="0">
                <a:hlinkClick r:id="rId4"/>
              </a:rPr>
              <a:t>이야기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반트호프가</a:t>
            </a:r>
            <a:r>
              <a:rPr lang="ko-KR" altLang="en-US" dirty="0">
                <a:hlinkClick r:id="rId4"/>
              </a:rPr>
              <a:t> 들려주는 </a:t>
            </a:r>
            <a:r>
              <a:rPr lang="ko-KR" altLang="en-US" dirty="0" smtClean="0">
                <a:hlinkClick r:id="rId4"/>
              </a:rPr>
              <a:t>삼투압</a:t>
            </a:r>
            <a:r>
              <a:rPr lang="en-US" altLang="ko-KR" b="1" dirty="0" smtClean="0">
                <a:hlinkClick r:id="rId4"/>
              </a:rPr>
              <a:t>...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>
                <a:hlinkClick r:id="rId5"/>
              </a:rPr>
              <a:t>1. </a:t>
            </a:r>
            <a:r>
              <a:rPr lang="ko-KR" altLang="en-US" dirty="0">
                <a:hlinkClick r:id="rId5"/>
              </a:rPr>
              <a:t>물리학의 효용성</a:t>
            </a:r>
            <a:r>
              <a:rPr lang="en-US" altLang="ko-KR" dirty="0">
                <a:hlinkClick r:id="rId5"/>
              </a:rPr>
              <a:t>, </a:t>
            </a:r>
            <a:r>
              <a:rPr lang="ko-KR" altLang="en-US" dirty="0">
                <a:hlinkClick r:id="rId5"/>
              </a:rPr>
              <a:t>물리학과 세계관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과학자가 들려주는 과학</a:t>
            </a:r>
            <a:r>
              <a:rPr lang="ko-KR" altLang="en-US" b="1" dirty="0">
                <a:hlinkClick r:id="rId6"/>
              </a:rPr>
              <a:t>이야기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길버트가</a:t>
            </a:r>
            <a:r>
              <a:rPr lang="ko-KR" altLang="en-US" dirty="0">
                <a:hlinkClick r:id="rId6"/>
              </a:rPr>
              <a:t> 들려주는 자석 </a:t>
            </a:r>
            <a:r>
              <a:rPr lang="en-US" altLang="ko-KR" b="1" dirty="0">
                <a:hlinkClick r:id="rId6"/>
              </a:rPr>
              <a:t>...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교육철학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>
                <a:hlinkClick r:id="rId3"/>
              </a:rPr>
              <a:t>바른 교육 큰 사람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dirty="0" err="1">
                <a:hlinkClick r:id="rId3"/>
              </a:rPr>
              <a:t>웅진씽크빅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b="1" dirty="0" err="1">
                <a:hlinkClick r:id="rId3"/>
              </a:rPr>
              <a:t>교육철학</a:t>
            </a:r>
            <a:r>
              <a:rPr lang="ko-KR" altLang="en-US" dirty="0" err="1">
                <a:hlinkClick r:id="rId3"/>
              </a:rPr>
              <a:t>편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>
                <a:hlinkClick r:id="rId4"/>
              </a:rPr>
              <a:t>생활과학교육과 </a:t>
            </a:r>
            <a:r>
              <a:rPr lang="en-US" altLang="ko-KR" dirty="0">
                <a:hlinkClick r:id="rId4"/>
              </a:rPr>
              <a:t>20081229 </a:t>
            </a:r>
            <a:r>
              <a:rPr lang="ko-KR" altLang="en-US" dirty="0">
                <a:hlinkClick r:id="rId4"/>
              </a:rPr>
              <a:t>정지아 </a:t>
            </a:r>
            <a:r>
              <a:rPr lang="en-US" altLang="ko-KR" dirty="0">
                <a:hlinkClick r:id="rId4"/>
              </a:rPr>
              <a:t>-2</a:t>
            </a:r>
            <a:r>
              <a:rPr lang="ko-KR" altLang="en-US" dirty="0" err="1">
                <a:hlinkClick r:id="rId4"/>
              </a:rPr>
              <a:t>차과제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b="1" dirty="0">
                <a:hlinkClick r:id="rId4"/>
              </a:rPr>
              <a:t>교육철학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err="1">
                <a:hlinkClick r:id="rId5"/>
              </a:rPr>
              <a:t>유튜브</a:t>
            </a:r>
            <a:r>
              <a:rPr lang="ko-KR" altLang="en-US" dirty="0" err="1">
                <a:hlinkClick r:id="rId5"/>
              </a:rPr>
              <a:t>다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자신의 욕망에 집중하라 </a:t>
            </a:r>
            <a:r>
              <a:rPr lang="en-US" altLang="ko-KR" dirty="0">
                <a:hlinkClick r:id="rId5"/>
              </a:rPr>
              <a:t>@</a:t>
            </a:r>
            <a:r>
              <a:rPr lang="ko-KR" altLang="en-US" dirty="0">
                <a:hlinkClick r:id="rId5"/>
              </a:rPr>
              <a:t>최진석 서강대학교 </a:t>
            </a:r>
            <a:r>
              <a:rPr lang="ko-KR" altLang="en-US" b="1" dirty="0">
                <a:hlinkClick r:id="rId5"/>
              </a:rPr>
              <a:t>철학과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교수</a:t>
            </a:r>
            <a:endParaRPr lang="en-US" altLang="ko-KR" dirty="0" smtClean="0"/>
          </a:p>
          <a:p>
            <a:endParaRPr lang="en-US" altLang="ko-KR" b="1" dirty="0"/>
          </a:p>
          <a:p>
            <a:r>
              <a:rPr lang="ko-KR" altLang="en-US" dirty="0" err="1">
                <a:hlinkClick r:id="rId6"/>
              </a:rPr>
              <a:t>양덕초등학교</a:t>
            </a:r>
            <a:r>
              <a:rPr lang="ko-KR" altLang="en-US" dirty="0">
                <a:hlinkClick r:id="rId6"/>
              </a:rPr>
              <a:t> 한기경 교장선생님의 학생이 행복한 </a:t>
            </a:r>
            <a:r>
              <a:rPr lang="ko-KR" altLang="en-US" b="1" dirty="0">
                <a:hlinkClick r:id="rId6"/>
              </a:rPr>
              <a:t>교육철학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서강대학교 </a:t>
            </a:r>
            <a:r>
              <a:rPr lang="en-US" altLang="ko-KR" dirty="0" err="1">
                <a:hlinkClick r:id="rId3"/>
              </a:rPr>
              <a:t>Prezi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dirty="0" err="1">
                <a:hlinkClick r:id="rId3"/>
              </a:rPr>
              <a:t>프레지</a:t>
            </a:r>
            <a:r>
              <a:rPr lang="en-US" altLang="ko-KR" dirty="0">
                <a:hlinkClick r:id="rId3"/>
              </a:rPr>
              <a:t>) </a:t>
            </a:r>
            <a:r>
              <a:rPr lang="ko-KR" altLang="en-US" b="1" dirty="0">
                <a:hlinkClick r:id="rId3"/>
              </a:rPr>
              <a:t>교수법</a:t>
            </a:r>
            <a:r>
              <a:rPr lang="ko-KR" altLang="en-US" dirty="0">
                <a:hlinkClick r:id="rId3"/>
              </a:rPr>
              <a:t>특강 </a:t>
            </a:r>
            <a:r>
              <a:rPr lang="en-US" altLang="ko-KR" dirty="0">
                <a:hlinkClick r:id="rId3"/>
              </a:rPr>
              <a:t>(1/2)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서강대학교 </a:t>
            </a:r>
            <a:r>
              <a:rPr lang="en-US" altLang="ko-KR" dirty="0" err="1">
                <a:hlinkClick r:id="rId4"/>
              </a:rPr>
              <a:t>Prezi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dirty="0" err="1">
                <a:hlinkClick r:id="rId4"/>
              </a:rPr>
              <a:t>프레지</a:t>
            </a:r>
            <a:r>
              <a:rPr lang="en-US" altLang="ko-KR" dirty="0">
                <a:hlinkClick r:id="rId4"/>
              </a:rPr>
              <a:t>) </a:t>
            </a:r>
            <a:r>
              <a:rPr lang="ko-KR" altLang="en-US" b="1" dirty="0">
                <a:hlinkClick r:id="rId4"/>
              </a:rPr>
              <a:t>교수법</a:t>
            </a:r>
            <a:r>
              <a:rPr lang="ko-KR" altLang="en-US" dirty="0">
                <a:hlinkClick r:id="rId4"/>
              </a:rPr>
              <a:t>특강 </a:t>
            </a:r>
            <a:r>
              <a:rPr lang="en-US" altLang="ko-KR" dirty="0">
                <a:hlinkClick r:id="rId4"/>
              </a:rPr>
              <a:t>(2/2)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5"/>
              </a:rPr>
              <a:t>3</a:t>
            </a:r>
            <a:r>
              <a:rPr lang="ko-KR" altLang="en-US" dirty="0">
                <a:hlinkClick r:id="rId5"/>
              </a:rPr>
              <a:t>조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 err="1">
                <a:hlinkClick r:id="rId5"/>
              </a:rPr>
              <a:t>오르프</a:t>
            </a:r>
            <a:r>
              <a:rPr lang="ko-KR" altLang="en-US" b="1" dirty="0" err="1">
                <a:hlinkClick r:id="rId5"/>
              </a:rPr>
              <a:t>교수법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(1).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3"/>
              </a:rPr>
              <a:t>(</a:t>
            </a:r>
            <a:r>
              <a:rPr lang="ko-KR" altLang="en-US" dirty="0">
                <a:hlinkClick r:id="rId3"/>
              </a:rPr>
              <a:t>방송대학</a:t>
            </a:r>
            <a:r>
              <a:rPr lang="en-US" altLang="ko-KR" dirty="0">
                <a:hlinkClick r:id="rId3"/>
              </a:rPr>
              <a:t>TV) </a:t>
            </a:r>
            <a:r>
              <a:rPr lang="ko-KR" altLang="en-US" dirty="0">
                <a:hlinkClick r:id="rId3"/>
              </a:rPr>
              <a:t>영어</a:t>
            </a:r>
            <a:r>
              <a:rPr lang="ko-KR" altLang="en-US" b="1" dirty="0">
                <a:hlinkClick r:id="rId3"/>
              </a:rPr>
              <a:t>교수법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dirty="0">
                <a:hlinkClick r:id="rId3"/>
              </a:rPr>
              <a:t>학습자 변인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4"/>
              </a:rPr>
              <a:t>(</a:t>
            </a:r>
            <a:r>
              <a:rPr lang="ko-KR" altLang="en-US" dirty="0">
                <a:hlinkClick r:id="rId4"/>
              </a:rPr>
              <a:t>방송대학</a:t>
            </a:r>
            <a:r>
              <a:rPr lang="en-US" altLang="ko-KR" dirty="0">
                <a:hlinkClick r:id="rId4"/>
              </a:rPr>
              <a:t>TV) </a:t>
            </a:r>
            <a:r>
              <a:rPr lang="ko-KR" altLang="en-US" dirty="0">
                <a:hlinkClick r:id="rId4"/>
              </a:rPr>
              <a:t>영어</a:t>
            </a:r>
            <a:r>
              <a:rPr lang="ko-KR" altLang="en-US" b="1" dirty="0">
                <a:hlinkClick r:id="rId4"/>
              </a:rPr>
              <a:t>교수법</a:t>
            </a:r>
            <a:r>
              <a:rPr lang="en-US" altLang="ko-KR" dirty="0">
                <a:hlinkClick r:id="rId4"/>
              </a:rPr>
              <a:t>_</a:t>
            </a:r>
            <a:r>
              <a:rPr lang="ko-KR" altLang="en-US" dirty="0">
                <a:hlinkClick r:id="rId4"/>
              </a:rPr>
              <a:t>학습자 중심 </a:t>
            </a:r>
            <a:r>
              <a:rPr lang="ko-KR" altLang="en-US" b="1" dirty="0">
                <a:hlinkClick r:id="rId4"/>
              </a:rPr>
              <a:t>교수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>
                <a:hlinkClick r:id="rId5"/>
              </a:rPr>
              <a:t>(</a:t>
            </a:r>
            <a:r>
              <a:rPr lang="ko-KR" altLang="en-US" dirty="0">
                <a:hlinkClick r:id="rId5"/>
              </a:rPr>
              <a:t>방송대학</a:t>
            </a:r>
            <a:r>
              <a:rPr lang="en-US" altLang="ko-KR" dirty="0">
                <a:hlinkClick r:id="rId5"/>
              </a:rPr>
              <a:t>TV) </a:t>
            </a:r>
            <a:r>
              <a:rPr lang="ko-KR" altLang="en-US" dirty="0">
                <a:hlinkClick r:id="rId5"/>
              </a:rPr>
              <a:t>영어</a:t>
            </a:r>
            <a:r>
              <a:rPr lang="ko-KR" altLang="en-US" b="1" dirty="0">
                <a:hlinkClick r:id="rId5"/>
              </a:rPr>
              <a:t>교수법</a:t>
            </a:r>
            <a:r>
              <a:rPr lang="en-US" altLang="ko-KR" dirty="0">
                <a:hlinkClick r:id="rId5"/>
              </a:rPr>
              <a:t>_</a:t>
            </a:r>
            <a:r>
              <a:rPr lang="ko-KR" altLang="en-US" dirty="0">
                <a:hlinkClick r:id="rId5"/>
              </a:rPr>
              <a:t>영어의 사회문화적 영향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>
                <a:hlinkClick r:id="rId6"/>
              </a:rPr>
              <a:t>'</a:t>
            </a:r>
            <a:r>
              <a:rPr lang="ko-KR" altLang="en-US" dirty="0">
                <a:hlinkClick r:id="rId6"/>
              </a:rPr>
              <a:t>가속</a:t>
            </a:r>
            <a:r>
              <a:rPr lang="ko-KR" altLang="en-US" b="1" dirty="0">
                <a:hlinkClick r:id="rId6"/>
              </a:rPr>
              <a:t>교수법</a:t>
            </a:r>
            <a:r>
              <a:rPr lang="en-US" altLang="ko-KR" dirty="0">
                <a:hlinkClick r:id="rId6"/>
              </a:rPr>
              <a:t>' </a:t>
            </a:r>
            <a:r>
              <a:rPr lang="ko-KR" altLang="en-US" dirty="0">
                <a:hlinkClick r:id="rId6"/>
              </a:rPr>
              <a:t>최재웅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페다고지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3"/>
              </a:rPr>
              <a:t>BADAK</a:t>
            </a:r>
            <a:r>
              <a:rPr lang="ko-KR" altLang="en-US" dirty="0">
                <a:hlinkClick r:id="rId3"/>
              </a:rPr>
              <a:t>서원대 </a:t>
            </a:r>
            <a:r>
              <a:rPr lang="en-US" altLang="ko-KR" dirty="0">
                <a:hlinkClick r:id="rId3"/>
              </a:rPr>
              <a:t>2010 </a:t>
            </a:r>
            <a:r>
              <a:rPr lang="ko-KR" altLang="en-US" dirty="0" err="1">
                <a:hlinkClick r:id="rId3"/>
              </a:rPr>
              <a:t>박칼린선생님의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b="1" dirty="0">
                <a:hlinkClick r:id="rId3"/>
              </a:rPr>
              <a:t>교수법</a:t>
            </a:r>
            <a:r>
              <a:rPr lang="ko-KR" altLang="en-US" dirty="0">
                <a:hlinkClick r:id="rId3"/>
              </a:rPr>
              <a:t>을 통해 알아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>
              <a:hlinkClick r:id="rId4"/>
            </a:endParaRPr>
          </a:p>
          <a:p>
            <a:r>
              <a:rPr lang="en-US" altLang="ko-KR" dirty="0">
                <a:hlinkClick r:id="rId5"/>
              </a:rPr>
              <a:t>YouTube - </a:t>
            </a:r>
            <a:r>
              <a:rPr lang="en-US" altLang="ko-KR" b="1" dirty="0">
                <a:hlinkClick r:id="rId5"/>
              </a:rPr>
              <a:t>Pedagogy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 smtClean="0">
              <a:hlinkClick r:id="rId4"/>
            </a:endParaRPr>
          </a:p>
          <a:p>
            <a:r>
              <a:rPr lang="en-US" altLang="ko-KR" dirty="0" smtClean="0">
                <a:hlinkClick r:id="rId4"/>
              </a:rPr>
              <a:t>What </a:t>
            </a:r>
            <a:r>
              <a:rPr lang="en-US" altLang="ko-KR" dirty="0">
                <a:hlinkClick r:id="rId4"/>
              </a:rPr>
              <a:t>is </a:t>
            </a:r>
            <a:r>
              <a:rPr lang="en-US" altLang="ko-KR" b="1" dirty="0">
                <a:hlinkClick r:id="rId4"/>
              </a:rPr>
              <a:t>Pedagogy</a:t>
            </a:r>
            <a:r>
              <a:rPr lang="en-US" altLang="ko-KR" dirty="0">
                <a:hlinkClick r:id="rId4"/>
              </a:rPr>
              <a:t> ? - </a:t>
            </a:r>
            <a:r>
              <a:rPr lang="en-US" altLang="ko-KR" b="1" dirty="0">
                <a:hlinkClick r:id="rId4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최진기 인문학 특강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3"/>
              </a:rPr>
              <a:t>[</a:t>
            </a:r>
            <a:r>
              <a:rPr lang="ko-KR" altLang="en-US" b="1" dirty="0">
                <a:hlinkClick r:id="rId3"/>
              </a:rPr>
              <a:t>최진기 인문학 특강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b="1" dirty="0">
                <a:hlinkClick r:id="rId3"/>
              </a:rPr>
              <a:t>왜 우리의 </a:t>
            </a:r>
            <a:r>
              <a:rPr lang="ko-KR" altLang="en-US" b="1" dirty="0" err="1">
                <a:hlinkClick r:id="rId3"/>
              </a:rPr>
              <a:t>정의론은</a:t>
            </a:r>
            <a:r>
              <a:rPr lang="ko-KR" altLang="en-US" b="1" dirty="0">
                <a:hlinkClick r:id="rId3"/>
              </a:rPr>
              <a:t> 없었나</a:t>
            </a:r>
            <a:r>
              <a:rPr lang="en-US" altLang="ko-KR" dirty="0">
                <a:hlinkClick r:id="rId3"/>
              </a:rPr>
              <a:t>? - 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b="1" dirty="0">
                <a:hlinkClick r:id="rId4"/>
              </a:rPr>
              <a:t>최진기 인문학 특강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dirty="0" err="1">
                <a:hlinkClick r:id="rId4"/>
              </a:rPr>
              <a:t>리카도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 err="1">
                <a:hlinkClick r:id="rId4"/>
              </a:rPr>
              <a:t>멜서스</a:t>
            </a:r>
            <a:r>
              <a:rPr lang="en-US" altLang="ko-KR" dirty="0">
                <a:hlinkClick r:id="rId4"/>
              </a:rPr>
              <a:t>...10</a:t>
            </a:r>
            <a:r>
              <a:rPr lang="ko-KR" altLang="en-US" dirty="0">
                <a:hlinkClick r:id="rId4"/>
              </a:rPr>
              <a:t>분에 끝내드립니다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dirty="0" smtClean="0">
                <a:hlinkClick r:id="rId4"/>
              </a:rPr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b="1" dirty="0">
                <a:hlinkClick r:id="rId5"/>
              </a:rPr>
              <a:t>최진기 인문학 특강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b="1" dirty="0">
                <a:hlinkClick r:id="rId5"/>
              </a:rPr>
              <a:t>우리</a:t>
            </a:r>
            <a:r>
              <a:rPr lang="ko-KR" altLang="en-US" dirty="0">
                <a:hlinkClick r:id="rId5"/>
              </a:rPr>
              <a:t> 사회는 </a:t>
            </a:r>
            <a:r>
              <a:rPr lang="ko-KR" altLang="en-US" b="1" dirty="0">
                <a:hlinkClick r:id="rId5"/>
              </a:rPr>
              <a:t>왜</a:t>
            </a:r>
            <a:r>
              <a:rPr lang="ko-KR" altLang="en-US" dirty="0">
                <a:hlinkClick r:id="rId5"/>
              </a:rPr>
              <a:t> 인문학에 굶주려 하는가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dirty="0" smtClean="0">
                <a:hlinkClick r:id="rId5"/>
              </a:rPr>
              <a:t>YouTube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b="1" dirty="0">
                <a:hlinkClick r:id="rId6"/>
              </a:rPr>
              <a:t>최진기 인문학 특강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 err="1">
                <a:hlinkClick r:id="rId6"/>
              </a:rPr>
              <a:t>미적분없는</a:t>
            </a:r>
            <a:r>
              <a:rPr lang="ko-KR" altLang="en-US" dirty="0">
                <a:hlinkClick r:id="rId6"/>
              </a:rPr>
              <a:t> 경제학</a:t>
            </a:r>
            <a:r>
              <a:rPr lang="en-US" altLang="ko-KR" dirty="0">
                <a:hlinkClick r:id="rId6"/>
              </a:rPr>
              <a:t>, </a:t>
            </a:r>
            <a:r>
              <a:rPr lang="ko-KR" altLang="en-US" dirty="0">
                <a:hlinkClick r:id="rId6"/>
              </a:rPr>
              <a:t>산수만 하세요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dirty="0" smtClean="0">
                <a:hlinkClick r:id="rId6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하이퍼링크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생각체질 </a:t>
            </a:r>
            <a:r>
              <a:rPr lang="en-US" altLang="ko-KR" dirty="0">
                <a:hlinkClick r:id="rId3"/>
              </a:rPr>
              <a:t>Search Keyword YouTube.info by aol.com: </a:t>
            </a:r>
            <a:r>
              <a:rPr lang="ko-KR" altLang="en-US" b="1" dirty="0" err="1">
                <a:hlinkClick r:id="rId3"/>
              </a:rPr>
              <a:t>학습코칭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강신주의 철학카페 </a:t>
            </a:r>
            <a:r>
              <a:rPr lang="en-US" altLang="ko-KR" dirty="0">
                <a:hlinkClick r:id="rId4"/>
              </a:rPr>
              <a:t>6</a:t>
            </a:r>
            <a:r>
              <a:rPr lang="ko-KR" altLang="en-US" dirty="0">
                <a:hlinkClick r:id="rId4"/>
              </a:rPr>
              <a:t>월 </a:t>
            </a:r>
            <a:r>
              <a:rPr lang="en-US" altLang="ko-KR" dirty="0">
                <a:hlinkClick r:id="rId4"/>
              </a:rPr>
              <a:t>26</a:t>
            </a:r>
            <a:r>
              <a:rPr lang="ko-KR" altLang="en-US" dirty="0">
                <a:hlinkClick r:id="rId4"/>
              </a:rPr>
              <a:t>일 방송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>
                <a:hlinkClick r:id="rId5"/>
              </a:rPr>
              <a:t>하버드 특강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정의 </a:t>
            </a:r>
            <a:r>
              <a:rPr lang="en-US" altLang="ko-KR" dirty="0">
                <a:hlinkClick r:id="rId5"/>
              </a:rPr>
              <a:t>10</a:t>
            </a:r>
            <a:r>
              <a:rPr lang="ko-KR" altLang="en-US" dirty="0">
                <a:hlinkClick r:id="rId5"/>
              </a:rPr>
              <a:t>강 아리스토텔레스의 시민정치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</TotalTime>
  <Words>1051</Words>
  <Application>Microsoft Office PowerPoint</Application>
  <PresentationFormat>화면 슬라이드 쇼(4:3)</PresentationFormat>
  <Paragraphs>203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가을</vt:lpstr>
      <vt:lpstr>인문학 철학 수학 과학 동화 벤치마킹  청소년 자기주도 YouTube  시청후  취사선택 모색탐구 진로학습코칭</vt:lpstr>
      <vt:lpstr>에밀 성품교육</vt:lpstr>
      <vt:lpstr>이렇게 시청후 진로방향 키씽킹 찾으세요</vt:lpstr>
      <vt:lpstr>교육철학</vt:lpstr>
      <vt:lpstr>교수법</vt:lpstr>
      <vt:lpstr>슬라이드 6</vt:lpstr>
      <vt:lpstr>페다고지</vt:lpstr>
      <vt:lpstr>최진기 인문학 특강</vt:lpstr>
      <vt:lpstr>하이퍼링크</vt:lpstr>
      <vt:lpstr>휴넷 행복한 인문학당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철학자 이야기</vt:lpstr>
      <vt:lpstr>슬라이드 20</vt:lpstr>
      <vt:lpstr>시청각 후 신독 요점정리</vt:lpstr>
      <vt:lpstr>슬라이드 22</vt:lpstr>
      <vt:lpstr>슬라이드 23</vt:lpstr>
      <vt:lpstr>슬라이드 24</vt:lpstr>
      <vt:lpstr>슬라이드 25</vt:lpstr>
      <vt:lpstr>슬라이드 26</vt:lpstr>
      <vt:lpstr>수학자이야기</vt:lpstr>
      <vt:lpstr>슬라이드 28</vt:lpstr>
      <vt:lpstr>슬라이드 29</vt:lpstr>
      <vt:lpstr>슬라이드 30</vt:lpstr>
      <vt:lpstr>과학자이야기</vt:lpstr>
      <vt:lpstr>슬라이드 32</vt:lpstr>
      <vt:lpstr>슬라이드 33</vt:lpstr>
      <vt:lpstr>슬라이드 34</vt:lpstr>
      <vt:lpstr>슬라이드 35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철학동화 벤치마킹  청소년 진로학습코칭</dc:title>
  <dc:creator>SEC</dc:creator>
  <cp:lastModifiedBy>SEC</cp:lastModifiedBy>
  <cp:revision>36</cp:revision>
  <dcterms:created xsi:type="dcterms:W3CDTF">2012-07-12T00:35:05Z</dcterms:created>
  <dcterms:modified xsi:type="dcterms:W3CDTF">2012-07-12T02:09:09Z</dcterms:modified>
</cp:coreProperties>
</file>