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8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50758D-AE8E-4F36-9B1C-45DB9DE8AD1A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D6EDC3-04C4-4242-B772-049C7A6F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01-P.P.&#49457;&#44221;\00%20&#54028;&#51068;&#51088;&#47308;\&#47532;&#49828;&#53944;-&#51452;&#45784;&#51032;&#44592;&#46020;%20Pater%20noster%20in%20F%20major,%20S%2041%20No.1%20-&#51452;&#44592;&#46020;&#47928;-3'26''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227584"/>
            <a:ext cx="4582018" cy="617240"/>
          </a:xfrm>
        </p:spPr>
        <p:txBody>
          <a:bodyPr>
            <a:normAutofit/>
          </a:bodyPr>
          <a:lstStyle/>
          <a:p>
            <a:r>
              <a:rPr lang="ko-KR" altLang="en-US" sz="3600" smtClean="0">
                <a:solidFill>
                  <a:srgbClr val="E6C892"/>
                </a:solidFill>
                <a:effectLst>
                  <a:outerShdw blurRad="127000" dist="200000" dir="2700000" algn="tl" rotWithShape="0">
                    <a:schemeClr val="tx1">
                      <a:alpha val="65000"/>
                    </a:schemeClr>
                  </a:outerShdw>
                </a:effectLst>
                <a:latin typeface="+mn-ea"/>
                <a:ea typeface="+mn-ea"/>
              </a:rPr>
              <a:t>전 작품 감상 안내</a:t>
            </a:r>
            <a:endParaRPr lang="ko-KR" altLang="en-US" sz="3600">
              <a:solidFill>
                <a:srgbClr val="E6C892"/>
              </a:solidFill>
              <a:effectLst>
                <a:outerShdw blurRad="127000" dist="200000" dir="2700000" algn="tl" rotWithShape="0">
                  <a:schemeClr val="tx1">
                    <a:alpha val="65000"/>
                  </a:scheme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그림 3" descr="별-하늘-gif02-38프레임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980728"/>
            <a:ext cx="9195460" cy="4968000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400800" cy="5760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ko-KR" sz="1800" smtClean="0"/>
              <a:t>PowerPoint</a:t>
            </a:r>
            <a:r>
              <a:rPr lang="ko-KR" altLang="en-US" sz="1800" smtClean="0"/>
              <a:t>로 예수님의 세계</a:t>
            </a:r>
            <a:r>
              <a:rPr lang="en-US" altLang="ko-KR" sz="1800" smtClean="0"/>
              <a:t>(</a:t>
            </a:r>
            <a:r>
              <a:rPr lang="ko-KR" altLang="en-US" sz="1800" smtClean="0"/>
              <a:t>족보</a:t>
            </a:r>
            <a:r>
              <a:rPr lang="en-US" altLang="ko-KR" sz="1800" smtClean="0"/>
              <a:t>:</a:t>
            </a:r>
            <a:r>
              <a:rPr lang="ko-KR" altLang="en-US" sz="1800" smtClean="0"/>
              <a:t>마</a:t>
            </a:r>
            <a:r>
              <a:rPr lang="en-US" altLang="ko-KR" sz="1800" smtClean="0"/>
              <a:t>1:1)</a:t>
            </a:r>
            <a:r>
              <a:rPr lang="ko-KR" altLang="en-US" sz="1800" smtClean="0"/>
              <a:t>에 접근하였다가 </a:t>
            </a:r>
            <a:endParaRPr lang="en-US" altLang="ko-KR" sz="1800" smtClean="0"/>
          </a:p>
          <a:p>
            <a:pPr algn="l"/>
            <a:r>
              <a:rPr lang="ko-KR" altLang="en-US" sz="1800" smtClean="0"/>
              <a:t>개신교 한글개역 성경 전 내용으로 확대하게 되었습니다</a:t>
            </a:r>
            <a:r>
              <a:rPr lang="en-US" altLang="ko-KR" sz="1800" smtClean="0"/>
              <a:t>.</a:t>
            </a:r>
            <a:endParaRPr lang="ko-KR" altLang="en-US" sz="1800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115616" y="2348880"/>
            <a:ext cx="6400800" cy="72008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지난 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년간 잠도 줄인 고된 과정을 겪으며</a:t>
            </a:r>
            <a:endParaRPr kumimoji="0" lang="en-US" altLang="ko-K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ko-KR" altLang="en-US" smtClean="0"/>
              <a:t>중도 포기의 유혹을 이겨내어 오늘의 이 은혜를 받았습니다</a:t>
            </a:r>
            <a:r>
              <a:rPr lang="en-US" altLang="ko-KR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천주교의 성경과  다른 나라 외국어로의 번역 작업도 도전하고자 합니다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1115616" y="3068960"/>
            <a:ext cx="6696744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총 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680mb </a:t>
            </a: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정도의 용량으로 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 </a:t>
            </a: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한장에 겨우 저장됩니다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altLang="ko-KR" smtClean="0">
                <a:solidFill>
                  <a:srgbClr val="FFC000"/>
                </a:solidFill>
              </a:rPr>
              <a:t>&lt;</a:t>
            </a:r>
            <a:r>
              <a:rPr lang="ko-KR" altLang="en-US" smtClean="0">
                <a:solidFill>
                  <a:srgbClr val="FFC000"/>
                </a:solidFill>
              </a:rPr>
              <a:t>글</a:t>
            </a:r>
            <a:r>
              <a:rPr lang="en-US" altLang="ko-KR" smtClean="0">
                <a:solidFill>
                  <a:srgbClr val="FFC000"/>
                </a:solidFill>
              </a:rPr>
              <a:t>2</a:t>
            </a:r>
            <a:r>
              <a:rPr lang="ko-KR" altLang="en-US" smtClean="0">
                <a:solidFill>
                  <a:srgbClr val="FFC000"/>
                </a:solidFill>
              </a:rPr>
              <a:t>의 첫 파일</a:t>
            </a:r>
            <a:r>
              <a:rPr lang="en-US" altLang="ko-KR" smtClean="0">
                <a:solidFill>
                  <a:srgbClr val="FFC000"/>
                </a:solidFill>
              </a:rPr>
              <a:t>&gt; ‘</a:t>
            </a:r>
            <a:r>
              <a:rPr lang="ko-KR" altLang="en-US" smtClean="0">
                <a:solidFill>
                  <a:srgbClr val="FFC000"/>
                </a:solidFill>
              </a:rPr>
              <a:t>슬라이드 현황</a:t>
            </a:r>
            <a:r>
              <a:rPr lang="en-US" altLang="ko-KR" smtClean="0">
                <a:solidFill>
                  <a:srgbClr val="FFC000"/>
                </a:solidFill>
              </a:rPr>
              <a:t>’</a:t>
            </a:r>
            <a:r>
              <a:rPr lang="ko-KR" altLang="en-US" smtClean="0">
                <a:solidFill>
                  <a:srgbClr val="FFC000"/>
                </a:solidFill>
              </a:rPr>
              <a:t>에서 보신 바와 같이 총 </a:t>
            </a:r>
            <a:r>
              <a:rPr lang="en-US" altLang="ko-KR" smtClean="0">
                <a:solidFill>
                  <a:srgbClr val="FFC000"/>
                </a:solidFill>
              </a:rPr>
              <a:t>48</a:t>
            </a:r>
            <a:r>
              <a:rPr lang="ko-KR" altLang="en-US" smtClean="0">
                <a:solidFill>
                  <a:srgbClr val="FFC000"/>
                </a:solidFill>
              </a:rPr>
              <a:t>시간 분량입니다</a:t>
            </a:r>
            <a:r>
              <a:rPr lang="en-US" altLang="ko-KR" smtClean="0">
                <a:solidFill>
                  <a:srgbClr val="FFC000"/>
                </a:solidFill>
              </a:rPr>
              <a:t>.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1115616" y="3717032"/>
            <a:ext cx="6400800" cy="5760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성경 전반에 관해 잘 아시는 전문가 분의 말씀에 의하면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ko-KR" altLang="en-US" smtClean="0"/>
              <a:t>이와 같은 작품은 세계적으로도 유일하다고 하네요</a:t>
            </a:r>
            <a:r>
              <a:rPr lang="en-US" altLang="ko-KR" smtClean="0"/>
              <a:t>.</a:t>
            </a:r>
            <a:r>
              <a:rPr lang="ko-KR" altLang="en-US" smtClean="0"/>
              <a:t>  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115616" y="4293096"/>
            <a:ext cx="6912768" cy="60135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저작권 침해를 염두에 두고 제작에 임했으나 워낙 방대한 작업이라 소홀한 점이 있을지 모르니 연락 주시면 즉시 시정하겠읍니다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1115616" y="4869160"/>
            <a:ext cx="6400800" cy="122413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 : jhchoi21@daum.net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핸드폰 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010-7552-8047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ko-KR" altLang="en-US" smtClean="0"/>
              <a:t>이 때 자세한 안내를 해 드리겠습니다</a:t>
            </a:r>
            <a:r>
              <a:rPr lang="en-US" altLang="ko-KR" smtClean="0">
                <a:solidFill>
                  <a:schemeClr val="tx1">
                    <a:lumMod val="75000"/>
                  </a:schemeClr>
                </a:solidFill>
              </a:rPr>
              <a:t>.(</a:t>
            </a:r>
            <a:r>
              <a:rPr lang="ko-KR" altLang="en-US" smtClean="0">
                <a:solidFill>
                  <a:schemeClr val="tx1">
                    <a:lumMod val="75000"/>
                  </a:schemeClr>
                </a:solidFill>
              </a:rPr>
              <a:t>저렴하게 널리 보급하고자 합니다</a:t>
            </a:r>
            <a:r>
              <a:rPr lang="en-US" altLang="ko-KR" smtClean="0">
                <a:solidFill>
                  <a:schemeClr val="tx1">
                    <a:lumMod val="75000"/>
                  </a:schemeClr>
                </a:solidFill>
              </a:rPr>
              <a:t>.)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하나님의 은총에 감사드립니다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리스트-주님의기도 Pater noster in F major, S 41 No.1 -주기도문-3'26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48464" y="0"/>
            <a:ext cx="244475" cy="244475"/>
          </a:xfrm>
          <a:prstGeom prst="rect">
            <a:avLst/>
          </a:prstGeom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1115616" y="980728"/>
            <a:ext cx="6400800" cy="64807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안녕하세요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 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</a:t>
            </a: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를 방문해 주셔서 감사합니다</a:t>
            </a:r>
            <a:r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3284240" y="6165304"/>
            <a:ext cx="3087960" cy="33265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6C8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제작자   </a:t>
            </a:r>
            <a:r>
              <a:rPr kumimoji="0" lang="ko-KR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6C892"/>
                </a:solidFill>
                <a:effectLst/>
                <a:uLnTx/>
                <a:uFillTx/>
                <a:latin typeface="HY목판L" pitchFamily="18" charset="-127"/>
                <a:ea typeface="HY목판L" pitchFamily="18" charset="-127"/>
              </a:rPr>
              <a:t>최 베 바  </a:t>
            </a: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6C8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드림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E6C8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30" y="260648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i="1" smtClean="0"/>
              <a:t>pps-Bible </a:t>
            </a:r>
            <a:r>
              <a:rPr lang="ko-KR" altLang="en-US" sz="3200" i="1" smtClean="0"/>
              <a:t>감상 안내</a:t>
            </a:r>
            <a:endParaRPr lang="ko-KR" altLang="en-US" sz="3200" i="1"/>
          </a:p>
        </p:txBody>
      </p:sp>
      <p:sp>
        <p:nvSpPr>
          <p:cNvPr id="16" name="TextBox 15"/>
          <p:cNvSpPr txBox="1"/>
          <p:nvPr/>
        </p:nvSpPr>
        <p:spPr>
          <a:xfrm>
            <a:off x="467544" y="260648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mtClean="0">
                <a:solidFill>
                  <a:srgbClr val="00B0F0"/>
                </a:solidFill>
              </a:rPr>
              <a:t>■</a:t>
            </a:r>
            <a:endParaRPr lang="ko-KR" altLang="en-US" sz="4400" i="1"/>
          </a:p>
        </p:txBody>
      </p:sp>
      <p:pic>
        <p:nvPicPr>
          <p:cNvPr id="25" name="그림 24" descr="성경03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32656"/>
            <a:ext cx="936000" cy="104965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6588224" y="1268760"/>
            <a:ext cx="1008000" cy="324000"/>
          </a:xfrm>
          <a:custGeom>
            <a:avLst/>
            <a:gdLst>
              <a:gd name="connsiteX0" fmla="*/ 385233 w 4879622"/>
              <a:gd name="connsiteY0" fmla="*/ 677333 h 2997199"/>
              <a:gd name="connsiteX1" fmla="*/ 139700 w 4879622"/>
              <a:gd name="connsiteY1" fmla="*/ 2650066 h 2997199"/>
              <a:gd name="connsiteX2" fmla="*/ 114300 w 4879622"/>
              <a:gd name="connsiteY2" fmla="*/ 2760133 h 2997199"/>
              <a:gd name="connsiteX3" fmla="*/ 266700 w 4879622"/>
              <a:gd name="connsiteY3" fmla="*/ 2946400 h 2997199"/>
              <a:gd name="connsiteX4" fmla="*/ 1714500 w 4879622"/>
              <a:gd name="connsiteY4" fmla="*/ 2912533 h 2997199"/>
              <a:gd name="connsiteX5" fmla="*/ 2510366 w 4879622"/>
              <a:gd name="connsiteY5" fmla="*/ 2954866 h 2997199"/>
              <a:gd name="connsiteX6" fmla="*/ 3475566 w 4879622"/>
              <a:gd name="connsiteY6" fmla="*/ 2904066 h 2997199"/>
              <a:gd name="connsiteX7" fmla="*/ 4660900 w 4879622"/>
              <a:gd name="connsiteY7" fmla="*/ 2921000 h 2997199"/>
              <a:gd name="connsiteX8" fmla="*/ 4787900 w 4879622"/>
              <a:gd name="connsiteY8" fmla="*/ 2768600 h 2997199"/>
              <a:gd name="connsiteX9" fmla="*/ 4745566 w 4879622"/>
              <a:gd name="connsiteY9" fmla="*/ 2463800 h 2997199"/>
              <a:gd name="connsiteX10" fmla="*/ 4356100 w 4879622"/>
              <a:gd name="connsiteY10" fmla="*/ 474133 h 2997199"/>
              <a:gd name="connsiteX11" fmla="*/ 4347633 w 4879622"/>
              <a:gd name="connsiteY11" fmla="*/ 431800 h 2997199"/>
              <a:gd name="connsiteX12" fmla="*/ 4322233 w 4879622"/>
              <a:gd name="connsiteY12" fmla="*/ 330200 h 2997199"/>
              <a:gd name="connsiteX13" fmla="*/ 4279900 w 4879622"/>
              <a:gd name="connsiteY13" fmla="*/ 304800 h 2997199"/>
              <a:gd name="connsiteX14" fmla="*/ 4220633 w 4879622"/>
              <a:gd name="connsiteY14" fmla="*/ 262466 h 2997199"/>
              <a:gd name="connsiteX15" fmla="*/ 4195233 w 4879622"/>
              <a:gd name="connsiteY15" fmla="*/ 270933 h 2997199"/>
              <a:gd name="connsiteX16" fmla="*/ 4195233 w 4879622"/>
              <a:gd name="connsiteY16" fmla="*/ 270933 h 2997199"/>
              <a:gd name="connsiteX17" fmla="*/ 4068233 w 4879622"/>
              <a:gd name="connsiteY17" fmla="*/ 194733 h 2997199"/>
              <a:gd name="connsiteX18" fmla="*/ 4068233 w 4879622"/>
              <a:gd name="connsiteY18" fmla="*/ 194733 h 2997199"/>
              <a:gd name="connsiteX19" fmla="*/ 3983566 w 4879622"/>
              <a:gd name="connsiteY19" fmla="*/ 160866 h 2997199"/>
              <a:gd name="connsiteX20" fmla="*/ 3983566 w 4879622"/>
              <a:gd name="connsiteY20" fmla="*/ 160866 h 2997199"/>
              <a:gd name="connsiteX21" fmla="*/ 3348566 w 4879622"/>
              <a:gd name="connsiteY21" fmla="*/ 135466 h 2997199"/>
              <a:gd name="connsiteX22" fmla="*/ 3094566 w 4879622"/>
              <a:gd name="connsiteY22" fmla="*/ 127000 h 2997199"/>
              <a:gd name="connsiteX23" fmla="*/ 2696633 w 4879622"/>
              <a:gd name="connsiteY23" fmla="*/ 160866 h 2997199"/>
              <a:gd name="connsiteX24" fmla="*/ 2434166 w 4879622"/>
              <a:gd name="connsiteY24" fmla="*/ 296333 h 2997199"/>
              <a:gd name="connsiteX25" fmla="*/ 2408766 w 4879622"/>
              <a:gd name="connsiteY25" fmla="*/ 313266 h 2997199"/>
              <a:gd name="connsiteX26" fmla="*/ 2349500 w 4879622"/>
              <a:gd name="connsiteY26" fmla="*/ 211666 h 2997199"/>
              <a:gd name="connsiteX27" fmla="*/ 2112433 w 4879622"/>
              <a:gd name="connsiteY27" fmla="*/ 93133 h 2997199"/>
              <a:gd name="connsiteX28" fmla="*/ 1892300 w 4879622"/>
              <a:gd name="connsiteY28" fmla="*/ 50800 h 2997199"/>
              <a:gd name="connsiteX29" fmla="*/ 1579033 w 4879622"/>
              <a:gd name="connsiteY29" fmla="*/ 16933 h 2997199"/>
              <a:gd name="connsiteX30" fmla="*/ 1257300 w 4879622"/>
              <a:gd name="connsiteY30" fmla="*/ 0 h 2997199"/>
              <a:gd name="connsiteX31" fmla="*/ 825500 w 4879622"/>
              <a:gd name="connsiteY31" fmla="*/ 8466 h 2997199"/>
              <a:gd name="connsiteX32" fmla="*/ 825500 w 4879622"/>
              <a:gd name="connsiteY32" fmla="*/ 8466 h 2997199"/>
              <a:gd name="connsiteX33" fmla="*/ 622300 w 4879622"/>
              <a:gd name="connsiteY33" fmla="*/ 110066 h 2997199"/>
              <a:gd name="connsiteX34" fmla="*/ 613833 w 4879622"/>
              <a:gd name="connsiteY34" fmla="*/ 110066 h 2997199"/>
              <a:gd name="connsiteX35" fmla="*/ 495300 w 4879622"/>
              <a:gd name="connsiteY35" fmla="*/ 67733 h 2997199"/>
              <a:gd name="connsiteX36" fmla="*/ 495300 w 4879622"/>
              <a:gd name="connsiteY36" fmla="*/ 67733 h 2997199"/>
              <a:gd name="connsiteX37" fmla="*/ 436033 w 4879622"/>
              <a:gd name="connsiteY37" fmla="*/ 186266 h 2997199"/>
              <a:gd name="connsiteX38" fmla="*/ 419100 w 4879622"/>
              <a:gd name="connsiteY38" fmla="*/ 262466 h 2997199"/>
              <a:gd name="connsiteX39" fmla="*/ 419100 w 4879622"/>
              <a:gd name="connsiteY39" fmla="*/ 347133 h 2997199"/>
              <a:gd name="connsiteX40" fmla="*/ 419100 w 4879622"/>
              <a:gd name="connsiteY40" fmla="*/ 457200 h 2997199"/>
              <a:gd name="connsiteX41" fmla="*/ 419100 w 4879622"/>
              <a:gd name="connsiteY41" fmla="*/ 491066 h 2997199"/>
              <a:gd name="connsiteX42" fmla="*/ 385233 w 4879622"/>
              <a:gd name="connsiteY42" fmla="*/ 541866 h 2997199"/>
              <a:gd name="connsiteX43" fmla="*/ 376766 w 4879622"/>
              <a:gd name="connsiteY43" fmla="*/ 567266 h 299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79622" h="2997199">
                <a:moveTo>
                  <a:pt x="385233" y="677333"/>
                </a:moveTo>
                <a:cubicBezTo>
                  <a:pt x="285044" y="1490133"/>
                  <a:pt x="184856" y="2302933"/>
                  <a:pt x="139700" y="2650066"/>
                </a:cubicBezTo>
                <a:cubicBezTo>
                  <a:pt x="94545" y="2997199"/>
                  <a:pt x="93133" y="2710744"/>
                  <a:pt x="114300" y="2760133"/>
                </a:cubicBezTo>
                <a:cubicBezTo>
                  <a:pt x="135467" y="2809522"/>
                  <a:pt x="0" y="2921000"/>
                  <a:pt x="266700" y="2946400"/>
                </a:cubicBezTo>
                <a:cubicBezTo>
                  <a:pt x="533400" y="2971800"/>
                  <a:pt x="1340556" y="2911122"/>
                  <a:pt x="1714500" y="2912533"/>
                </a:cubicBezTo>
                <a:cubicBezTo>
                  <a:pt x="2088444" y="2913944"/>
                  <a:pt x="2216855" y="2956277"/>
                  <a:pt x="2510366" y="2954866"/>
                </a:cubicBezTo>
                <a:cubicBezTo>
                  <a:pt x="2803877" y="2953455"/>
                  <a:pt x="3475566" y="2904066"/>
                  <a:pt x="3475566" y="2904066"/>
                </a:cubicBezTo>
                <a:cubicBezTo>
                  <a:pt x="3833988" y="2898422"/>
                  <a:pt x="4442178" y="2943578"/>
                  <a:pt x="4660900" y="2921000"/>
                </a:cubicBezTo>
                <a:cubicBezTo>
                  <a:pt x="4879622" y="2898422"/>
                  <a:pt x="4773789" y="2844800"/>
                  <a:pt x="4787900" y="2768600"/>
                </a:cubicBezTo>
                <a:cubicBezTo>
                  <a:pt x="4802011" y="2692400"/>
                  <a:pt x="4817533" y="2846211"/>
                  <a:pt x="4745566" y="2463800"/>
                </a:cubicBezTo>
                <a:cubicBezTo>
                  <a:pt x="4673599" y="2081389"/>
                  <a:pt x="4422422" y="812800"/>
                  <a:pt x="4356100" y="474133"/>
                </a:cubicBezTo>
                <a:cubicBezTo>
                  <a:pt x="4289778" y="135466"/>
                  <a:pt x="4353277" y="455789"/>
                  <a:pt x="4347633" y="431800"/>
                </a:cubicBezTo>
                <a:cubicBezTo>
                  <a:pt x="4341989" y="407811"/>
                  <a:pt x="4333522" y="351367"/>
                  <a:pt x="4322233" y="330200"/>
                </a:cubicBezTo>
                <a:cubicBezTo>
                  <a:pt x="4310944" y="309033"/>
                  <a:pt x="4296833" y="316089"/>
                  <a:pt x="4279900" y="304800"/>
                </a:cubicBezTo>
                <a:cubicBezTo>
                  <a:pt x="4262967" y="293511"/>
                  <a:pt x="4234744" y="268111"/>
                  <a:pt x="4220633" y="262466"/>
                </a:cubicBezTo>
                <a:cubicBezTo>
                  <a:pt x="4206522" y="256822"/>
                  <a:pt x="4195233" y="270933"/>
                  <a:pt x="4195233" y="270933"/>
                </a:cubicBezTo>
                <a:lnTo>
                  <a:pt x="4195233" y="270933"/>
                </a:lnTo>
                <a:lnTo>
                  <a:pt x="4068233" y="194733"/>
                </a:lnTo>
                <a:lnTo>
                  <a:pt x="4068233" y="194733"/>
                </a:lnTo>
                <a:lnTo>
                  <a:pt x="3983566" y="160866"/>
                </a:lnTo>
                <a:lnTo>
                  <a:pt x="3983566" y="160866"/>
                </a:lnTo>
                <a:lnTo>
                  <a:pt x="3348566" y="135466"/>
                </a:lnTo>
                <a:cubicBezTo>
                  <a:pt x="3200400" y="129822"/>
                  <a:pt x="3203221" y="122767"/>
                  <a:pt x="3094566" y="127000"/>
                </a:cubicBezTo>
                <a:cubicBezTo>
                  <a:pt x="2985911" y="131233"/>
                  <a:pt x="2806700" y="132644"/>
                  <a:pt x="2696633" y="160866"/>
                </a:cubicBezTo>
                <a:cubicBezTo>
                  <a:pt x="2586566" y="189088"/>
                  <a:pt x="2482144" y="270933"/>
                  <a:pt x="2434166" y="296333"/>
                </a:cubicBezTo>
                <a:cubicBezTo>
                  <a:pt x="2386188" y="321733"/>
                  <a:pt x="2422877" y="327377"/>
                  <a:pt x="2408766" y="313266"/>
                </a:cubicBezTo>
                <a:cubicBezTo>
                  <a:pt x="2394655" y="299155"/>
                  <a:pt x="2398889" y="248355"/>
                  <a:pt x="2349500" y="211666"/>
                </a:cubicBezTo>
                <a:cubicBezTo>
                  <a:pt x="2300111" y="174977"/>
                  <a:pt x="2188633" y="119944"/>
                  <a:pt x="2112433" y="93133"/>
                </a:cubicBezTo>
                <a:cubicBezTo>
                  <a:pt x="2036233" y="66322"/>
                  <a:pt x="1981200" y="63500"/>
                  <a:pt x="1892300" y="50800"/>
                </a:cubicBezTo>
                <a:cubicBezTo>
                  <a:pt x="1803400" y="38100"/>
                  <a:pt x="1684866" y="25400"/>
                  <a:pt x="1579033" y="16933"/>
                </a:cubicBezTo>
                <a:cubicBezTo>
                  <a:pt x="1473200" y="8466"/>
                  <a:pt x="1257300" y="0"/>
                  <a:pt x="1257300" y="0"/>
                </a:cubicBezTo>
                <a:lnTo>
                  <a:pt x="825500" y="8466"/>
                </a:lnTo>
                <a:lnTo>
                  <a:pt x="825500" y="8466"/>
                </a:lnTo>
                <a:lnTo>
                  <a:pt x="622300" y="110066"/>
                </a:lnTo>
                <a:cubicBezTo>
                  <a:pt x="587022" y="126999"/>
                  <a:pt x="635000" y="117121"/>
                  <a:pt x="613833" y="110066"/>
                </a:cubicBezTo>
                <a:cubicBezTo>
                  <a:pt x="592666" y="103011"/>
                  <a:pt x="495300" y="67733"/>
                  <a:pt x="495300" y="67733"/>
                </a:cubicBezTo>
                <a:lnTo>
                  <a:pt x="495300" y="67733"/>
                </a:lnTo>
                <a:cubicBezTo>
                  <a:pt x="485422" y="87488"/>
                  <a:pt x="448733" y="153811"/>
                  <a:pt x="436033" y="186266"/>
                </a:cubicBezTo>
                <a:cubicBezTo>
                  <a:pt x="423333" y="218722"/>
                  <a:pt x="421922" y="235655"/>
                  <a:pt x="419100" y="262466"/>
                </a:cubicBezTo>
                <a:cubicBezTo>
                  <a:pt x="416278" y="289277"/>
                  <a:pt x="419100" y="347133"/>
                  <a:pt x="419100" y="347133"/>
                </a:cubicBezTo>
                <a:lnTo>
                  <a:pt x="419100" y="457200"/>
                </a:lnTo>
                <a:cubicBezTo>
                  <a:pt x="419100" y="481189"/>
                  <a:pt x="424745" y="476955"/>
                  <a:pt x="419100" y="491066"/>
                </a:cubicBezTo>
                <a:cubicBezTo>
                  <a:pt x="413456" y="505177"/>
                  <a:pt x="392289" y="529166"/>
                  <a:pt x="385233" y="541866"/>
                </a:cubicBezTo>
                <a:cubicBezTo>
                  <a:pt x="378177" y="554566"/>
                  <a:pt x="377471" y="560916"/>
                  <a:pt x="376766" y="567266"/>
                </a:cubicBezTo>
              </a:path>
            </a:pathLst>
          </a:custGeom>
          <a:blipFill dpi="0" rotWithShape="1">
            <a:blip r:embed="rId7" cstate="print">
              <a:alphaModFix amt="98000"/>
            </a:blip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2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2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2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2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2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2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2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2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9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3" grpId="0" build="p"/>
      <p:bldP spid="14" grpId="0" build="p"/>
      <p:bldP spid="15" grpId="0"/>
      <p:bldP spid="16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155</Words>
  <Application>Microsoft Office PowerPoint</Application>
  <PresentationFormat>화면 슬라이드 쇼(4:3)</PresentationFormat>
  <Paragraphs>20</Paragraphs>
  <Slides>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광선</vt:lpstr>
      <vt:lpstr>전 작품 감상 안내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 작품 감상 안내</dc:title>
  <dc:creator>Win7</dc:creator>
  <cp:lastModifiedBy>Win7</cp:lastModifiedBy>
  <cp:revision>21</cp:revision>
  <dcterms:created xsi:type="dcterms:W3CDTF">2012-11-30T14:57:07Z</dcterms:created>
  <dcterms:modified xsi:type="dcterms:W3CDTF">2012-12-04T23:59:58Z</dcterms:modified>
</cp:coreProperties>
</file>